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slideLayouts/slideLayout18.xml" ContentType="application/vnd.openxmlformats-officedocument.presentationml.slideLayout+xml"/>
  <Override PartName="/ppt/theme/theme3.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4.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5.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8.xml" ContentType="application/vnd.openxmlformats-officedocument.presentationml.tags+xml"/>
  <Override PartName="/ppt/notesSlides/notesSlide1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7" r:id="rId1"/>
    <p:sldMasterId id="2147483720" r:id="rId2"/>
    <p:sldMasterId id="2147483798" r:id="rId3"/>
    <p:sldMasterId id="2147483800" r:id="rId4"/>
    <p:sldMasterId id="2147483815" r:id="rId5"/>
  </p:sldMasterIdLst>
  <p:notesMasterIdLst>
    <p:notesMasterId r:id="rId52"/>
  </p:notesMasterIdLst>
  <p:sldIdLst>
    <p:sldId id="261" r:id="rId6"/>
    <p:sldId id="1004" r:id="rId7"/>
    <p:sldId id="949" r:id="rId8"/>
    <p:sldId id="1001" r:id="rId9"/>
    <p:sldId id="998" r:id="rId10"/>
    <p:sldId id="1000" r:id="rId11"/>
    <p:sldId id="1002" r:id="rId12"/>
    <p:sldId id="961" r:id="rId13"/>
    <p:sldId id="873" r:id="rId14"/>
    <p:sldId id="900" r:id="rId15"/>
    <p:sldId id="912" r:id="rId16"/>
    <p:sldId id="913" r:id="rId17"/>
    <p:sldId id="914" r:id="rId18"/>
    <p:sldId id="1003" r:id="rId19"/>
    <p:sldId id="5351" r:id="rId20"/>
    <p:sldId id="5353" r:id="rId21"/>
    <p:sldId id="5354" r:id="rId22"/>
    <p:sldId id="1024" r:id="rId23"/>
    <p:sldId id="1025" r:id="rId24"/>
    <p:sldId id="5355" r:id="rId25"/>
    <p:sldId id="1026" r:id="rId26"/>
    <p:sldId id="5314" r:id="rId27"/>
    <p:sldId id="5328" r:id="rId28"/>
    <p:sldId id="5329" r:id="rId29"/>
    <p:sldId id="5330" r:id="rId30"/>
    <p:sldId id="1022" r:id="rId31"/>
    <p:sldId id="1005" r:id="rId32"/>
    <p:sldId id="5348" r:id="rId33"/>
    <p:sldId id="5349" r:id="rId34"/>
    <p:sldId id="5350" r:id="rId35"/>
    <p:sldId id="5333" r:id="rId36"/>
    <p:sldId id="5332" r:id="rId37"/>
    <p:sldId id="5334" r:id="rId38"/>
    <p:sldId id="5335" r:id="rId39"/>
    <p:sldId id="5336" r:id="rId40"/>
    <p:sldId id="5337" r:id="rId41"/>
    <p:sldId id="5338" r:id="rId42"/>
    <p:sldId id="5339" r:id="rId43"/>
    <p:sldId id="5340" r:id="rId44"/>
    <p:sldId id="5341" r:id="rId45"/>
    <p:sldId id="5342" r:id="rId46"/>
    <p:sldId id="5343" r:id="rId47"/>
    <p:sldId id="5344" r:id="rId48"/>
    <p:sldId id="5345" r:id="rId49"/>
    <p:sldId id="5347" r:id="rId50"/>
    <p:sldId id="5346" r:id="rId51"/>
  </p:sldIdLst>
  <p:sldSz cx="20116800" cy="11315700"/>
  <p:notesSz cx="20104100" cy="11315700"/>
  <p:embeddedFontLst>
    <p:embeddedFont>
      <p:font typeface="Helvetica" panose="020B0604020202020204" pitchFamily="34" charset="0"/>
      <p:regular r:id="rId53"/>
      <p:bold r:id="rId54"/>
      <p:italic r:id="rId55"/>
      <p:boldItalic r:id="rId56"/>
    </p:embeddedFont>
    <p:embeddedFont>
      <p:font typeface="Quattrocento Sans" panose="020B0502050000020003" pitchFamily="34" charset="0"/>
      <p:regular r:id="rId57"/>
      <p:bold r:id="rId58"/>
      <p:italic r:id="rId59"/>
      <p:boldItalic r:id="rId60"/>
    </p:embeddedFont>
    <p:embeddedFont>
      <p:font typeface="Source Sans Pro" panose="020B0503030403020204" pitchFamily="34" charset="0"/>
      <p:regular r:id="rId61"/>
      <p:bold r:id="rId62"/>
      <p:italic r:id="rId63"/>
      <p:boldItalic r:id="rId64"/>
    </p:embeddedFont>
    <p:embeddedFont>
      <p:font typeface="Source Sans Pro Light" panose="020B0403030403020204" pitchFamily="34" charset="0"/>
      <p:regular r:id="rId65"/>
      <p:italic r:id="rId66"/>
    </p:embeddedFont>
    <p:embeddedFont>
      <p:font typeface="Verdana" panose="020B0604030504040204" pitchFamily="34" charset="0"/>
      <p:regular r:id="rId67"/>
      <p:bold r:id="rId68"/>
      <p:italic r:id="rId69"/>
      <p:boldItalic r:id="rId7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809D50A3-4DE7-446A-8F63-3C4FA3BCCA41}">
          <p14:sldIdLst>
            <p14:sldId id="261"/>
          </p14:sldIdLst>
        </p14:section>
        <p14:section name="Intro to exceptions" id="{DC8AE39B-7EC4-4AF1-A0A7-783060566F18}">
          <p14:sldIdLst>
            <p14:sldId id="1004"/>
            <p14:sldId id="949"/>
            <p14:sldId id="1001"/>
            <p14:sldId id="998"/>
            <p14:sldId id="1000"/>
            <p14:sldId id="1002"/>
          </p14:sldIdLst>
        </p14:section>
        <p14:section name="Try and Catch" id="{D9046CD1-9BC2-4ABE-8C16-145D3E9E7E89}">
          <p14:sldIdLst>
            <p14:sldId id="961"/>
            <p14:sldId id="873"/>
            <p14:sldId id="900"/>
            <p14:sldId id="912"/>
            <p14:sldId id="913"/>
            <p14:sldId id="914"/>
          </p14:sldIdLst>
        </p14:section>
        <p14:section name="Business Rule Exception" id="{1545CDD4-2AF9-4BC5-BC2D-8BD1CD80A9DF}">
          <p14:sldIdLst>
            <p14:sldId id="1003"/>
            <p14:sldId id="5351"/>
            <p14:sldId id="5353"/>
            <p14:sldId id="5354"/>
            <p14:sldId id="1024"/>
            <p14:sldId id="1025"/>
            <p14:sldId id="5355"/>
            <p14:sldId id="1026"/>
            <p14:sldId id="5314"/>
            <p14:sldId id="5328"/>
            <p14:sldId id="5329"/>
            <p14:sldId id="5330"/>
            <p14:sldId id="1022"/>
            <p14:sldId id="1005"/>
            <p14:sldId id="5348"/>
            <p14:sldId id="5349"/>
            <p14:sldId id="5350"/>
            <p14:sldId id="5333"/>
            <p14:sldId id="5332"/>
            <p14:sldId id="5334"/>
            <p14:sldId id="5335"/>
            <p14:sldId id="5336"/>
            <p14:sldId id="5337"/>
            <p14:sldId id="5338"/>
            <p14:sldId id="5339"/>
            <p14:sldId id="5340"/>
            <p14:sldId id="5341"/>
            <p14:sldId id="5342"/>
            <p14:sldId id="5343"/>
            <p14:sldId id="5344"/>
            <p14:sldId id="5345"/>
            <p14:sldId id="5347"/>
            <p14:sldId id="5346"/>
          </p14:sldIdLst>
        </p14:section>
        <p14:section name="UI Interactions with EAMS" id="{400AEFDE-83EF-422D-B642-8049A35785E4}">
          <p14:sldIdLst/>
        </p14:section>
      </p14:sectionLst>
    </p:ext>
    <p:ext uri="{EFAFB233-063F-42B5-8137-9DF3F51BA10A}">
      <p15:sldGuideLst xmlns:p15="http://schemas.microsoft.com/office/powerpoint/2012/main">
        <p15:guide id="1" orient="horz" pos="2880" userDrawn="1">
          <p15:clr>
            <a:srgbClr val="A4A3A4"/>
          </p15:clr>
        </p15:guide>
        <p15:guide id="2" pos="2161" userDrawn="1">
          <p15:clr>
            <a:srgbClr val="A4A3A4"/>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88" roundtripDataSignature="AMtx7mjpHvG0A/dpnRSBgKoJfhYr/nVEg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F109600-0A9C-45FC-A60B-A667B6B77B07}" v="1621" dt="2024-07-30T10:02:06.85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3668" autoAdjust="0"/>
    <p:restoredTop sz="93265" autoAdjust="0"/>
  </p:normalViewPr>
  <p:slideViewPr>
    <p:cSldViewPr snapToGrid="0">
      <p:cViewPr varScale="1">
        <p:scale>
          <a:sx n="67" d="100"/>
          <a:sy n="67" d="100"/>
        </p:scale>
        <p:origin x="108" y="78"/>
      </p:cViewPr>
      <p:guideLst>
        <p:guide orient="horz" pos="2880"/>
        <p:guide pos="2161"/>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font" Target="fonts/font11.fntdata"/><Relationship Id="rId68" Type="http://schemas.openxmlformats.org/officeDocument/2006/relationships/font" Target="fonts/font16.fntdata"/><Relationship Id="rId89" Type="http://schemas.openxmlformats.org/officeDocument/2006/relationships/presProps" Target="presProps.xml"/><Relationship Id="rId16" Type="http://schemas.openxmlformats.org/officeDocument/2006/relationships/slide" Target="slides/slide1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font" Target="fonts/font1.fntdata"/><Relationship Id="rId58" Type="http://schemas.openxmlformats.org/officeDocument/2006/relationships/font" Target="fonts/font6.fntdata"/><Relationship Id="rId66" Type="http://schemas.openxmlformats.org/officeDocument/2006/relationships/font" Target="fonts/font14.fntdata"/><Relationship Id="rId5" Type="http://schemas.openxmlformats.org/officeDocument/2006/relationships/slideMaster" Target="slideMasters/slideMaster5.xml"/><Relationship Id="rId61" Type="http://schemas.openxmlformats.org/officeDocument/2006/relationships/font" Target="fonts/font9.fntdata"/><Relationship Id="rId90" Type="http://schemas.openxmlformats.org/officeDocument/2006/relationships/viewProps" Target="viewProps.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font" Target="fonts/font4.fntdata"/><Relationship Id="rId64" Type="http://schemas.openxmlformats.org/officeDocument/2006/relationships/font" Target="fonts/font12.fntdata"/><Relationship Id="rId69" Type="http://schemas.openxmlformats.org/officeDocument/2006/relationships/font" Target="fonts/font17.fntdata"/><Relationship Id="rId8" Type="http://schemas.openxmlformats.org/officeDocument/2006/relationships/slide" Target="slides/slide3.xml"/><Relationship Id="rId51" Type="http://schemas.openxmlformats.org/officeDocument/2006/relationships/slide" Target="slides/slide46.xml"/><Relationship Id="rId93" Type="http://schemas.microsoft.com/office/2016/11/relationships/changesInfo" Target="changesInfos/changesInfo1.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font" Target="fonts/font7.fntdata"/><Relationship Id="rId67" Type="http://schemas.openxmlformats.org/officeDocument/2006/relationships/font" Target="fonts/font15.fntdata"/><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font" Target="fonts/font2.fntdata"/><Relationship Id="rId62" Type="http://schemas.openxmlformats.org/officeDocument/2006/relationships/font" Target="fonts/font10.fntdata"/><Relationship Id="rId70" Type="http://schemas.openxmlformats.org/officeDocument/2006/relationships/font" Target="fonts/font18.fntdata"/><Relationship Id="rId88" Type="http://customschemas.google.com/relationships/presentationmetadata" Target="metadata"/><Relationship Id="rId9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font" Target="fonts/font5.fntdata"/><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notesMaster" Target="notesMasters/notesMaster1.xml"/><Relationship Id="rId60" Type="http://schemas.openxmlformats.org/officeDocument/2006/relationships/font" Target="fonts/font8.fntdata"/><Relationship Id="rId65" Type="http://schemas.openxmlformats.org/officeDocument/2006/relationships/font" Target="fonts/font13.fntdata"/><Relationship Id="rId94" Type="http://schemas.microsoft.com/office/2015/10/relationships/revisionInfo" Target="revisionInfo.xml"/><Relationship Id="rId4" Type="http://schemas.openxmlformats.org/officeDocument/2006/relationships/slideMaster" Target="slideMasters/slideMaster4.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font" Target="fonts/font3.fntdata"/><Relationship Id="rId7" Type="http://schemas.openxmlformats.org/officeDocument/2006/relationships/slide" Target="slides/slide2.xml"/><Relationship Id="rId92" Type="http://schemas.openxmlformats.org/officeDocument/2006/relationships/tableStyles" Target="tableStyles.xml"/><Relationship Id="rId2" Type="http://schemas.openxmlformats.org/officeDocument/2006/relationships/slideMaster" Target="slideMasters/slideMaster2.xml"/><Relationship Id="rId29" Type="http://schemas.openxmlformats.org/officeDocument/2006/relationships/slide" Target="slides/slide2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lan CHOW (NYP)" userId="7c6840e7-cb2d-422f-becd-63f9a16762e5" providerId="ADAL" clId="{BF109600-0A9C-45FC-A60B-A667B6B77B07}"/>
    <pc:docChg chg="undo custSel addSld delSld modSld sldOrd addSection delSection modSection">
      <pc:chgData name="Alan CHOW (NYP)" userId="7c6840e7-cb2d-422f-becd-63f9a16762e5" providerId="ADAL" clId="{BF109600-0A9C-45FC-A60B-A667B6B77B07}" dt="2024-07-30T10:05:26.260" v="2418" actId="1076"/>
      <pc:docMkLst>
        <pc:docMk/>
      </pc:docMkLst>
      <pc:sldChg chg="modSp mod">
        <pc:chgData name="Alan CHOW (NYP)" userId="7c6840e7-cb2d-422f-becd-63f9a16762e5" providerId="ADAL" clId="{BF109600-0A9C-45FC-A60B-A667B6B77B07}" dt="2024-07-30T05:07:39.581" v="34" actId="20577"/>
        <pc:sldMkLst>
          <pc:docMk/>
          <pc:sldMk cId="1607900868" sldId="949"/>
        </pc:sldMkLst>
        <pc:spChg chg="mod">
          <ac:chgData name="Alan CHOW (NYP)" userId="7c6840e7-cb2d-422f-becd-63f9a16762e5" providerId="ADAL" clId="{BF109600-0A9C-45FC-A60B-A667B6B77B07}" dt="2024-07-30T05:07:39.581" v="34" actId="20577"/>
          <ac:spMkLst>
            <pc:docMk/>
            <pc:sldMk cId="1607900868" sldId="949"/>
            <ac:spMk id="20" creationId="{9B2EE40D-E734-F77C-A136-7F32D272DDAD}"/>
          </ac:spMkLst>
        </pc:spChg>
      </pc:sldChg>
      <pc:sldChg chg="modSp mod">
        <pc:chgData name="Alan CHOW (NYP)" userId="7c6840e7-cb2d-422f-becd-63f9a16762e5" providerId="ADAL" clId="{BF109600-0A9C-45FC-A60B-A667B6B77B07}" dt="2024-07-30T05:08:56.956" v="69" actId="20577"/>
        <pc:sldMkLst>
          <pc:docMk/>
          <pc:sldMk cId="2581215046" sldId="1001"/>
        </pc:sldMkLst>
        <pc:spChg chg="mod">
          <ac:chgData name="Alan CHOW (NYP)" userId="7c6840e7-cb2d-422f-becd-63f9a16762e5" providerId="ADAL" clId="{BF109600-0A9C-45FC-A60B-A667B6B77B07}" dt="2024-07-30T05:08:56.956" v="69" actId="20577"/>
          <ac:spMkLst>
            <pc:docMk/>
            <pc:sldMk cId="2581215046" sldId="1001"/>
            <ac:spMk id="33" creationId="{7F2271CE-E58B-7D01-3CFD-065954902B30}"/>
          </ac:spMkLst>
        </pc:spChg>
      </pc:sldChg>
      <pc:sldChg chg="modSp mod">
        <pc:chgData name="Alan CHOW (NYP)" userId="7c6840e7-cb2d-422f-becd-63f9a16762e5" providerId="ADAL" clId="{BF109600-0A9C-45FC-A60B-A667B6B77B07}" dt="2024-07-30T05:10:37.911" v="217" actId="20577"/>
        <pc:sldMkLst>
          <pc:docMk/>
          <pc:sldMk cId="62856461" sldId="1002"/>
        </pc:sldMkLst>
        <pc:spChg chg="mod">
          <ac:chgData name="Alan CHOW (NYP)" userId="7c6840e7-cb2d-422f-becd-63f9a16762e5" providerId="ADAL" clId="{BF109600-0A9C-45FC-A60B-A667B6B77B07}" dt="2024-07-30T05:10:37.911" v="217" actId="20577"/>
          <ac:spMkLst>
            <pc:docMk/>
            <pc:sldMk cId="62856461" sldId="1002"/>
            <ac:spMk id="46" creationId="{827D751D-D9E0-7F8D-4BB1-EF32C4D33A88}"/>
          </ac:spMkLst>
        </pc:spChg>
      </pc:sldChg>
      <pc:sldChg chg="modSp mod">
        <pc:chgData name="Alan CHOW (NYP)" userId="7c6840e7-cb2d-422f-becd-63f9a16762e5" providerId="ADAL" clId="{BF109600-0A9C-45FC-A60B-A667B6B77B07}" dt="2024-07-30T05:11:19.528" v="219" actId="27636"/>
        <pc:sldMkLst>
          <pc:docMk/>
          <pc:sldMk cId="372959241" sldId="1003"/>
        </pc:sldMkLst>
        <pc:spChg chg="mod">
          <ac:chgData name="Alan CHOW (NYP)" userId="7c6840e7-cb2d-422f-becd-63f9a16762e5" providerId="ADAL" clId="{BF109600-0A9C-45FC-A60B-A667B6B77B07}" dt="2024-07-30T05:11:19.528" v="219" actId="27636"/>
          <ac:spMkLst>
            <pc:docMk/>
            <pc:sldMk cId="372959241" sldId="1003"/>
            <ac:spMk id="172" creationId="{00000000-0000-0000-0000-000000000000}"/>
          </ac:spMkLst>
        </pc:spChg>
      </pc:sldChg>
      <pc:sldChg chg="addSp delSp modSp mod ord delAnim">
        <pc:chgData name="Alan CHOW (NYP)" userId="7c6840e7-cb2d-422f-becd-63f9a16762e5" providerId="ADAL" clId="{BF109600-0A9C-45FC-A60B-A667B6B77B07}" dt="2024-07-30T08:42:46.581" v="1853" actId="22"/>
        <pc:sldMkLst>
          <pc:docMk/>
          <pc:sldMk cId="4120913709" sldId="1005"/>
        </pc:sldMkLst>
        <pc:spChg chg="mod">
          <ac:chgData name="Alan CHOW (NYP)" userId="7c6840e7-cb2d-422f-becd-63f9a16762e5" providerId="ADAL" clId="{BF109600-0A9C-45FC-A60B-A667B6B77B07}" dt="2024-07-30T05:37:49.282" v="565" actId="20577"/>
          <ac:spMkLst>
            <pc:docMk/>
            <pc:sldMk cId="4120913709" sldId="1005"/>
            <ac:spMk id="11" creationId="{78467DC7-FD8B-1BE1-E71B-83CAD26AC42C}"/>
          </ac:spMkLst>
        </pc:spChg>
        <pc:spChg chg="del">
          <ac:chgData name="Alan CHOW (NYP)" userId="7c6840e7-cb2d-422f-becd-63f9a16762e5" providerId="ADAL" clId="{BF109600-0A9C-45FC-A60B-A667B6B77B07}" dt="2024-07-30T05:48:16.575" v="569" actId="478"/>
          <ac:spMkLst>
            <pc:docMk/>
            <pc:sldMk cId="4120913709" sldId="1005"/>
            <ac:spMk id="14" creationId="{167642E7-4423-612E-0EA2-ACDF491CA455}"/>
          </ac:spMkLst>
        </pc:spChg>
        <pc:spChg chg="del">
          <ac:chgData name="Alan CHOW (NYP)" userId="7c6840e7-cb2d-422f-becd-63f9a16762e5" providerId="ADAL" clId="{BF109600-0A9C-45FC-A60B-A667B6B77B07}" dt="2024-07-30T05:48:17.910" v="570" actId="478"/>
          <ac:spMkLst>
            <pc:docMk/>
            <pc:sldMk cId="4120913709" sldId="1005"/>
            <ac:spMk id="21" creationId="{0D99CC7B-EE1A-39B2-2F03-31BEF67C8D74}"/>
          </ac:spMkLst>
        </pc:spChg>
        <pc:picChg chg="add mod">
          <ac:chgData name="Alan CHOW (NYP)" userId="7c6840e7-cb2d-422f-becd-63f9a16762e5" providerId="ADAL" clId="{BF109600-0A9C-45FC-A60B-A667B6B77B07}" dt="2024-07-30T05:48:49.923" v="574" actId="14100"/>
          <ac:picMkLst>
            <pc:docMk/>
            <pc:sldMk cId="4120913709" sldId="1005"/>
            <ac:picMk id="3" creationId="{91939581-48B2-56D4-F692-436B933DB470}"/>
          </ac:picMkLst>
        </pc:picChg>
        <pc:picChg chg="add del">
          <ac:chgData name="Alan CHOW (NYP)" userId="7c6840e7-cb2d-422f-becd-63f9a16762e5" providerId="ADAL" clId="{BF109600-0A9C-45FC-A60B-A667B6B77B07}" dt="2024-07-30T08:42:46.581" v="1853" actId="22"/>
          <ac:picMkLst>
            <pc:docMk/>
            <pc:sldMk cId="4120913709" sldId="1005"/>
            <ac:picMk id="5" creationId="{B67648E1-2ED2-A15C-49DC-910F82D5D18C}"/>
          </ac:picMkLst>
        </pc:picChg>
        <pc:picChg chg="del">
          <ac:chgData name="Alan CHOW (NYP)" userId="7c6840e7-cb2d-422f-becd-63f9a16762e5" providerId="ADAL" clId="{BF109600-0A9C-45FC-A60B-A667B6B77B07}" dt="2024-07-30T05:37:56.432" v="567" actId="478"/>
          <ac:picMkLst>
            <pc:docMk/>
            <pc:sldMk cId="4120913709" sldId="1005"/>
            <ac:picMk id="16" creationId="{A3926DCA-5553-6D08-CBA1-74E7E0390ACD}"/>
          </ac:picMkLst>
        </pc:picChg>
        <pc:cxnChg chg="del">
          <ac:chgData name="Alan CHOW (NYP)" userId="7c6840e7-cb2d-422f-becd-63f9a16762e5" providerId="ADAL" clId="{BF109600-0A9C-45FC-A60B-A667B6B77B07}" dt="2024-07-30T05:48:19.305" v="571" actId="478"/>
          <ac:cxnSpMkLst>
            <pc:docMk/>
            <pc:sldMk cId="4120913709" sldId="1005"/>
            <ac:cxnSpMk id="17" creationId="{B8209CAD-364F-C74B-F2D5-93B71DF3A903}"/>
          </ac:cxnSpMkLst>
        </pc:cxnChg>
      </pc:sldChg>
      <pc:sldChg chg="addSp delSp modSp mod ord">
        <pc:chgData name="Alan CHOW (NYP)" userId="7c6840e7-cb2d-422f-becd-63f9a16762e5" providerId="ADAL" clId="{BF109600-0A9C-45FC-A60B-A667B6B77B07}" dt="2024-07-30T05:37:19.316" v="527" actId="20577"/>
        <pc:sldMkLst>
          <pc:docMk/>
          <pc:sldMk cId="1900091658" sldId="1022"/>
        </pc:sldMkLst>
        <pc:spChg chg="mod">
          <ac:chgData name="Alan CHOW (NYP)" userId="7c6840e7-cb2d-422f-becd-63f9a16762e5" providerId="ADAL" clId="{BF109600-0A9C-45FC-A60B-A667B6B77B07}" dt="2024-07-30T05:25:43.947" v="239" actId="20577"/>
          <ac:spMkLst>
            <pc:docMk/>
            <pc:sldMk cId="1900091658" sldId="1022"/>
            <ac:spMk id="11" creationId="{4EE68B4E-D299-796F-C852-F88992DAE830}"/>
          </ac:spMkLst>
        </pc:spChg>
        <pc:spChg chg="mod">
          <ac:chgData name="Alan CHOW (NYP)" userId="7c6840e7-cb2d-422f-becd-63f9a16762e5" providerId="ADAL" clId="{BF109600-0A9C-45FC-A60B-A667B6B77B07}" dt="2024-07-30T05:37:19.316" v="527" actId="20577"/>
          <ac:spMkLst>
            <pc:docMk/>
            <pc:sldMk cId="1900091658" sldId="1022"/>
            <ac:spMk id="15" creationId="{9E81DA8E-DD97-AEA7-16D1-4A497EDD6BA0}"/>
          </ac:spMkLst>
        </pc:spChg>
        <pc:picChg chg="del">
          <ac:chgData name="Alan CHOW (NYP)" userId="7c6840e7-cb2d-422f-becd-63f9a16762e5" providerId="ADAL" clId="{BF109600-0A9C-45FC-A60B-A667B6B77B07}" dt="2024-07-30T05:26:20.187" v="240" actId="478"/>
          <ac:picMkLst>
            <pc:docMk/>
            <pc:sldMk cId="1900091658" sldId="1022"/>
            <ac:picMk id="3" creationId="{F446457A-2107-8310-62A4-5FC45F8293A0}"/>
          </ac:picMkLst>
        </pc:picChg>
        <pc:picChg chg="add mod">
          <ac:chgData name="Alan CHOW (NYP)" userId="7c6840e7-cb2d-422f-becd-63f9a16762e5" providerId="ADAL" clId="{BF109600-0A9C-45FC-A60B-A667B6B77B07}" dt="2024-07-30T05:26:29.022" v="245" actId="14100"/>
          <ac:picMkLst>
            <pc:docMk/>
            <pc:sldMk cId="1900091658" sldId="1022"/>
            <ac:picMk id="4" creationId="{17C37570-3B41-D68D-9E79-2CDE67A2F9E4}"/>
          </ac:picMkLst>
        </pc:picChg>
        <pc:picChg chg="add mod ord">
          <ac:chgData name="Alan CHOW (NYP)" userId="7c6840e7-cb2d-422f-becd-63f9a16762e5" providerId="ADAL" clId="{BF109600-0A9C-45FC-A60B-A667B6B77B07}" dt="2024-07-30T05:37:05.637" v="523" actId="14100"/>
          <ac:picMkLst>
            <pc:docMk/>
            <pc:sldMk cId="1900091658" sldId="1022"/>
            <ac:picMk id="6" creationId="{5F55010D-712F-1597-45DF-C5BB7B24E178}"/>
          </ac:picMkLst>
        </pc:picChg>
        <pc:picChg chg="del">
          <ac:chgData name="Alan CHOW (NYP)" userId="7c6840e7-cb2d-422f-becd-63f9a16762e5" providerId="ADAL" clId="{BF109600-0A9C-45FC-A60B-A667B6B77B07}" dt="2024-07-30T05:30:16.164" v="246" actId="478"/>
          <ac:picMkLst>
            <pc:docMk/>
            <pc:sldMk cId="1900091658" sldId="1022"/>
            <ac:picMk id="13" creationId="{10CA9794-4339-24D9-5820-0BB9C86B20E5}"/>
          </ac:picMkLst>
        </pc:picChg>
        <pc:cxnChg chg="mod">
          <ac:chgData name="Alan CHOW (NYP)" userId="7c6840e7-cb2d-422f-becd-63f9a16762e5" providerId="ADAL" clId="{BF109600-0A9C-45FC-A60B-A667B6B77B07}" dt="2024-07-30T05:37:10.622" v="525" actId="14100"/>
          <ac:cxnSpMkLst>
            <pc:docMk/>
            <pc:sldMk cId="1900091658" sldId="1022"/>
            <ac:cxnSpMk id="17" creationId="{A3D74143-398D-FA3D-96DD-0E6B680452F0}"/>
          </ac:cxnSpMkLst>
        </pc:cxnChg>
      </pc:sldChg>
      <pc:sldChg chg="add del">
        <pc:chgData name="Alan CHOW (NYP)" userId="7c6840e7-cb2d-422f-becd-63f9a16762e5" providerId="ADAL" clId="{BF109600-0A9C-45FC-A60B-A667B6B77B07}" dt="2024-07-30T09:58:30.662" v="2373" actId="47"/>
        <pc:sldMkLst>
          <pc:docMk/>
          <pc:sldMk cId="2002376582" sldId="1023"/>
        </pc:sldMkLst>
      </pc:sldChg>
      <pc:sldChg chg="add del">
        <pc:chgData name="Alan CHOW (NYP)" userId="7c6840e7-cb2d-422f-becd-63f9a16762e5" providerId="ADAL" clId="{BF109600-0A9C-45FC-A60B-A667B6B77B07}" dt="2024-07-30T09:47:38.245" v="2279"/>
        <pc:sldMkLst>
          <pc:docMk/>
          <pc:sldMk cId="487985630" sldId="1024"/>
        </pc:sldMkLst>
      </pc:sldChg>
      <pc:sldChg chg="addSp delSp modSp add del mod delAnim">
        <pc:chgData name="Alan CHOW (NYP)" userId="7c6840e7-cb2d-422f-becd-63f9a16762e5" providerId="ADAL" clId="{BF109600-0A9C-45FC-A60B-A667B6B77B07}" dt="2024-07-30T10:00:18.366" v="2394" actId="20577"/>
        <pc:sldMkLst>
          <pc:docMk/>
          <pc:sldMk cId="3450050021" sldId="1025"/>
        </pc:sldMkLst>
        <pc:spChg chg="mod">
          <ac:chgData name="Alan CHOW (NYP)" userId="7c6840e7-cb2d-422f-becd-63f9a16762e5" providerId="ADAL" clId="{BF109600-0A9C-45FC-A60B-A667B6B77B07}" dt="2024-07-30T10:00:18.366" v="2394" actId="20577"/>
          <ac:spMkLst>
            <pc:docMk/>
            <pc:sldMk cId="3450050021" sldId="1025"/>
            <ac:spMk id="24" creationId="{EDDEA592-162A-D93C-1A6B-80DC0F110CE8}"/>
          </ac:spMkLst>
        </pc:spChg>
        <pc:picChg chg="add mod">
          <ac:chgData name="Alan CHOW (NYP)" userId="7c6840e7-cb2d-422f-becd-63f9a16762e5" providerId="ADAL" clId="{BF109600-0A9C-45FC-A60B-A667B6B77B07}" dt="2024-07-30T10:00:03.937" v="2379" actId="14100"/>
          <ac:picMkLst>
            <pc:docMk/>
            <pc:sldMk cId="3450050021" sldId="1025"/>
            <ac:picMk id="3" creationId="{A75E3813-4EBA-2B7A-1E74-1EBE7D56E502}"/>
          </ac:picMkLst>
        </pc:picChg>
        <pc:picChg chg="del">
          <ac:chgData name="Alan CHOW (NYP)" userId="7c6840e7-cb2d-422f-becd-63f9a16762e5" providerId="ADAL" clId="{BF109600-0A9C-45FC-A60B-A667B6B77B07}" dt="2024-07-30T09:59:59.303" v="2376" actId="478"/>
          <ac:picMkLst>
            <pc:docMk/>
            <pc:sldMk cId="3450050021" sldId="1025"/>
            <ac:picMk id="16" creationId="{0141D188-E481-6EF9-481C-D180203473D5}"/>
          </ac:picMkLst>
        </pc:picChg>
        <pc:cxnChg chg="mod">
          <ac:chgData name="Alan CHOW (NYP)" userId="7c6840e7-cb2d-422f-becd-63f9a16762e5" providerId="ADAL" clId="{BF109600-0A9C-45FC-A60B-A667B6B77B07}" dt="2024-07-30T10:00:10.709" v="2382" actId="20577"/>
          <ac:cxnSpMkLst>
            <pc:docMk/>
            <pc:sldMk cId="3450050021" sldId="1025"/>
            <ac:cxnSpMk id="22" creationId="{999CCE5C-8937-238A-6139-1724ABB66E50}"/>
          </ac:cxnSpMkLst>
        </pc:cxnChg>
      </pc:sldChg>
      <pc:sldChg chg="addSp delSp modSp add del mod delAnim">
        <pc:chgData name="Alan CHOW (NYP)" userId="7c6840e7-cb2d-422f-becd-63f9a16762e5" providerId="ADAL" clId="{BF109600-0A9C-45FC-A60B-A667B6B77B07}" dt="2024-07-30T10:05:26.260" v="2418" actId="1076"/>
        <pc:sldMkLst>
          <pc:docMk/>
          <pc:sldMk cId="3484899188" sldId="1026"/>
        </pc:sldMkLst>
        <pc:picChg chg="del">
          <ac:chgData name="Alan CHOW (NYP)" userId="7c6840e7-cb2d-422f-becd-63f9a16762e5" providerId="ADAL" clId="{BF109600-0A9C-45FC-A60B-A667B6B77B07}" dt="2024-07-30T10:02:16.373" v="2403" actId="478"/>
          <ac:picMkLst>
            <pc:docMk/>
            <pc:sldMk cId="3484899188" sldId="1026"/>
            <ac:picMk id="3" creationId="{9A9C38BF-BF8D-7705-4780-F1555DAA2EDA}"/>
          </ac:picMkLst>
        </pc:picChg>
        <pc:picChg chg="add mod modCrop">
          <ac:chgData name="Alan CHOW (NYP)" userId="7c6840e7-cb2d-422f-becd-63f9a16762e5" providerId="ADAL" clId="{BF109600-0A9C-45FC-A60B-A667B6B77B07}" dt="2024-07-30T10:04:34.182" v="2408" actId="732"/>
          <ac:picMkLst>
            <pc:docMk/>
            <pc:sldMk cId="3484899188" sldId="1026"/>
            <ac:picMk id="7" creationId="{1DEC5DE9-CBEF-4AB6-1F42-AF3B26015111}"/>
          </ac:picMkLst>
        </pc:picChg>
        <pc:picChg chg="del">
          <ac:chgData name="Alan CHOW (NYP)" userId="7c6840e7-cb2d-422f-becd-63f9a16762e5" providerId="ADAL" clId="{BF109600-0A9C-45FC-A60B-A667B6B77B07}" dt="2024-07-30T10:02:17.387" v="2404" actId="478"/>
          <ac:picMkLst>
            <pc:docMk/>
            <pc:sldMk cId="3484899188" sldId="1026"/>
            <ac:picMk id="9" creationId="{F47D1275-AE2A-4E1F-19EB-75428FD2C392}"/>
          </ac:picMkLst>
        </pc:picChg>
        <pc:picChg chg="add mod">
          <ac:chgData name="Alan CHOW (NYP)" userId="7c6840e7-cb2d-422f-becd-63f9a16762e5" providerId="ADAL" clId="{BF109600-0A9C-45FC-A60B-A667B6B77B07}" dt="2024-07-30T10:05:02.236" v="2411" actId="14100"/>
          <ac:picMkLst>
            <pc:docMk/>
            <pc:sldMk cId="3484899188" sldId="1026"/>
            <ac:picMk id="10" creationId="{C181BB1D-B9D4-7F2C-4F49-4C8C89D1E91A}"/>
          </ac:picMkLst>
        </pc:picChg>
        <pc:picChg chg="add mod">
          <ac:chgData name="Alan CHOW (NYP)" userId="7c6840e7-cb2d-422f-becd-63f9a16762e5" providerId="ADAL" clId="{BF109600-0A9C-45FC-A60B-A667B6B77B07}" dt="2024-07-30T10:05:19.572" v="2416" actId="1076"/>
          <ac:picMkLst>
            <pc:docMk/>
            <pc:sldMk cId="3484899188" sldId="1026"/>
            <ac:picMk id="13" creationId="{1F90149A-6512-4532-AE15-8AA3F580F77E}"/>
          </ac:picMkLst>
        </pc:picChg>
        <pc:picChg chg="del">
          <ac:chgData name="Alan CHOW (NYP)" userId="7c6840e7-cb2d-422f-becd-63f9a16762e5" providerId="ADAL" clId="{BF109600-0A9C-45FC-A60B-A667B6B77B07}" dt="2024-07-30T10:05:13.805" v="2412" actId="478"/>
          <ac:picMkLst>
            <pc:docMk/>
            <pc:sldMk cId="3484899188" sldId="1026"/>
            <ac:picMk id="14" creationId="{FC202019-4F66-ECB1-981D-0FA92C180E24}"/>
          </ac:picMkLst>
        </pc:picChg>
        <pc:cxnChg chg="mod">
          <ac:chgData name="Alan CHOW (NYP)" userId="7c6840e7-cb2d-422f-becd-63f9a16762e5" providerId="ADAL" clId="{BF109600-0A9C-45FC-A60B-A667B6B77B07}" dt="2024-07-30T10:05:26.260" v="2418" actId="1076"/>
          <ac:cxnSpMkLst>
            <pc:docMk/>
            <pc:sldMk cId="3484899188" sldId="1026"/>
            <ac:cxnSpMk id="17" creationId="{E47D36DB-3217-F78B-BB3F-228E96244541}"/>
          </ac:cxnSpMkLst>
        </pc:cxnChg>
      </pc:sldChg>
      <pc:sldChg chg="addSp delSp modSp del mod">
        <pc:chgData name="Alan CHOW (NYP)" userId="7c6840e7-cb2d-422f-becd-63f9a16762e5" providerId="ADAL" clId="{BF109600-0A9C-45FC-A60B-A667B6B77B07}" dt="2024-07-30T09:11:02.015" v="2272" actId="47"/>
        <pc:sldMkLst>
          <pc:docMk/>
          <pc:sldMk cId="554102680" sldId="1027"/>
        </pc:sldMkLst>
        <pc:spChg chg="add del">
          <ac:chgData name="Alan CHOW (NYP)" userId="7c6840e7-cb2d-422f-becd-63f9a16762e5" providerId="ADAL" clId="{BF109600-0A9C-45FC-A60B-A667B6B77B07}" dt="2024-07-30T09:09:04.359" v="2271" actId="478"/>
          <ac:spMkLst>
            <pc:docMk/>
            <pc:sldMk cId="554102680" sldId="1027"/>
            <ac:spMk id="2" creationId="{48849F03-1D00-9A6A-1740-22669E663AA4}"/>
          </ac:spMkLst>
        </pc:spChg>
        <pc:spChg chg="add del mod">
          <ac:chgData name="Alan CHOW (NYP)" userId="7c6840e7-cb2d-422f-becd-63f9a16762e5" providerId="ADAL" clId="{BF109600-0A9C-45FC-A60B-A667B6B77B07}" dt="2024-07-30T09:09:03.783" v="2270" actId="47"/>
          <ac:spMkLst>
            <pc:docMk/>
            <pc:sldMk cId="554102680" sldId="1027"/>
            <ac:spMk id="3" creationId="{B21E5E0D-7BBC-1150-D487-EC59E68247B9}"/>
          </ac:spMkLst>
        </pc:spChg>
        <pc:spChg chg="add del">
          <ac:chgData name="Alan CHOW (NYP)" userId="7c6840e7-cb2d-422f-becd-63f9a16762e5" providerId="ADAL" clId="{BF109600-0A9C-45FC-A60B-A667B6B77B07}" dt="2024-07-30T09:09:03.209" v="2269" actId="478"/>
          <ac:spMkLst>
            <pc:docMk/>
            <pc:sldMk cId="554102680" sldId="1027"/>
            <ac:spMk id="18" creationId="{8CA4795F-5202-E04D-6463-89E06F8871A3}"/>
          </ac:spMkLst>
        </pc:spChg>
        <pc:spChg chg="mod">
          <ac:chgData name="Alan CHOW (NYP)" userId="7c6840e7-cb2d-422f-becd-63f9a16762e5" providerId="ADAL" clId="{BF109600-0A9C-45FC-A60B-A667B6B77B07}" dt="2024-07-30T09:08:46.484" v="2263" actId="20577"/>
          <ac:spMkLst>
            <pc:docMk/>
            <pc:sldMk cId="554102680" sldId="1027"/>
            <ac:spMk id="172" creationId="{00000000-0000-0000-0000-000000000000}"/>
          </ac:spMkLst>
        </pc:spChg>
      </pc:sldChg>
      <pc:sldChg chg="del">
        <pc:chgData name="Alan CHOW (NYP)" userId="7c6840e7-cb2d-422f-becd-63f9a16762e5" providerId="ADAL" clId="{BF109600-0A9C-45FC-A60B-A667B6B77B07}" dt="2024-07-30T09:07:59.545" v="2249" actId="47"/>
        <pc:sldMkLst>
          <pc:docMk/>
          <pc:sldMk cId="2463546537" sldId="1028"/>
        </pc:sldMkLst>
      </pc:sldChg>
      <pc:sldChg chg="add del">
        <pc:chgData name="Alan CHOW (NYP)" userId="7c6840e7-cb2d-422f-becd-63f9a16762e5" providerId="ADAL" clId="{BF109600-0A9C-45FC-A60B-A667B6B77B07}" dt="2024-07-30T09:11:33.412" v="2275" actId="47"/>
        <pc:sldMkLst>
          <pc:docMk/>
          <pc:sldMk cId="3526354012" sldId="1029"/>
        </pc:sldMkLst>
      </pc:sldChg>
      <pc:sldChg chg="add del">
        <pc:chgData name="Alan CHOW (NYP)" userId="7c6840e7-cb2d-422f-becd-63f9a16762e5" providerId="ADAL" clId="{BF109600-0A9C-45FC-A60B-A667B6B77B07}" dt="2024-07-30T09:11:33.412" v="2275" actId="47"/>
        <pc:sldMkLst>
          <pc:docMk/>
          <pc:sldMk cId="245894255" sldId="1030"/>
        </pc:sldMkLst>
      </pc:sldChg>
      <pc:sldChg chg="del">
        <pc:chgData name="Alan CHOW (NYP)" userId="7c6840e7-cb2d-422f-becd-63f9a16762e5" providerId="ADAL" clId="{BF109600-0A9C-45FC-A60B-A667B6B77B07}" dt="2024-07-30T09:07:44.923" v="2248" actId="47"/>
        <pc:sldMkLst>
          <pc:docMk/>
          <pc:sldMk cId="2212743865" sldId="1031"/>
        </pc:sldMkLst>
      </pc:sldChg>
      <pc:sldChg chg="add del">
        <pc:chgData name="Alan CHOW (NYP)" userId="7c6840e7-cb2d-422f-becd-63f9a16762e5" providerId="ADAL" clId="{BF109600-0A9C-45FC-A60B-A667B6B77B07}" dt="2024-07-30T09:11:33.412" v="2275" actId="47"/>
        <pc:sldMkLst>
          <pc:docMk/>
          <pc:sldMk cId="2124267922" sldId="1032"/>
        </pc:sldMkLst>
      </pc:sldChg>
      <pc:sldChg chg="del">
        <pc:chgData name="Alan CHOW (NYP)" userId="7c6840e7-cb2d-422f-becd-63f9a16762e5" providerId="ADAL" clId="{BF109600-0A9C-45FC-A60B-A667B6B77B07}" dt="2024-07-30T09:07:10.895" v="2245" actId="47"/>
        <pc:sldMkLst>
          <pc:docMk/>
          <pc:sldMk cId="519828143" sldId="1033"/>
        </pc:sldMkLst>
      </pc:sldChg>
      <pc:sldChg chg="ord">
        <pc:chgData name="Alan CHOW (NYP)" userId="7c6840e7-cb2d-422f-becd-63f9a16762e5" providerId="ADAL" clId="{BF109600-0A9C-45FC-A60B-A667B6B77B07}" dt="2024-07-30T09:47:33.545" v="2278"/>
        <pc:sldMkLst>
          <pc:docMk/>
          <pc:sldMk cId="3798975063" sldId="5314"/>
        </pc:sldMkLst>
      </pc:sldChg>
      <pc:sldChg chg="del">
        <pc:chgData name="Alan CHOW (NYP)" userId="7c6840e7-cb2d-422f-becd-63f9a16762e5" providerId="ADAL" clId="{BF109600-0A9C-45FC-A60B-A667B6B77B07}" dt="2024-07-30T09:07:27.779" v="2246" actId="47"/>
        <pc:sldMkLst>
          <pc:docMk/>
          <pc:sldMk cId="859513013" sldId="5315"/>
        </pc:sldMkLst>
      </pc:sldChg>
      <pc:sldChg chg="del">
        <pc:chgData name="Alan CHOW (NYP)" userId="7c6840e7-cb2d-422f-becd-63f9a16762e5" providerId="ADAL" clId="{BF109600-0A9C-45FC-A60B-A667B6B77B07}" dt="2024-07-30T09:07:29.124" v="2247" actId="47"/>
        <pc:sldMkLst>
          <pc:docMk/>
          <pc:sldMk cId="2370143564" sldId="5317"/>
        </pc:sldMkLst>
      </pc:sldChg>
      <pc:sldChg chg="del">
        <pc:chgData name="Alan CHOW (NYP)" userId="7c6840e7-cb2d-422f-becd-63f9a16762e5" providerId="ADAL" clId="{BF109600-0A9C-45FC-A60B-A667B6B77B07}" dt="2024-07-30T09:07:01.558" v="2235" actId="47"/>
        <pc:sldMkLst>
          <pc:docMk/>
          <pc:sldMk cId="3755145602" sldId="5318"/>
        </pc:sldMkLst>
      </pc:sldChg>
      <pc:sldChg chg="del">
        <pc:chgData name="Alan CHOW (NYP)" userId="7c6840e7-cb2d-422f-becd-63f9a16762e5" providerId="ADAL" clId="{BF109600-0A9C-45FC-A60B-A667B6B77B07}" dt="2024-07-30T09:07:10.394" v="2244" actId="47"/>
        <pc:sldMkLst>
          <pc:docMk/>
          <pc:sldMk cId="4291227741" sldId="5319"/>
        </pc:sldMkLst>
      </pc:sldChg>
      <pc:sldChg chg="del">
        <pc:chgData name="Alan CHOW (NYP)" userId="7c6840e7-cb2d-422f-becd-63f9a16762e5" providerId="ADAL" clId="{BF109600-0A9C-45FC-A60B-A667B6B77B07}" dt="2024-07-30T09:07:09.972" v="2243" actId="47"/>
        <pc:sldMkLst>
          <pc:docMk/>
          <pc:sldMk cId="590912749" sldId="5320"/>
        </pc:sldMkLst>
      </pc:sldChg>
      <pc:sldChg chg="del">
        <pc:chgData name="Alan CHOW (NYP)" userId="7c6840e7-cb2d-422f-becd-63f9a16762e5" providerId="ADAL" clId="{BF109600-0A9C-45FC-A60B-A667B6B77B07}" dt="2024-07-30T09:07:08.851" v="2240" actId="47"/>
        <pc:sldMkLst>
          <pc:docMk/>
          <pc:sldMk cId="376339376" sldId="5321"/>
        </pc:sldMkLst>
      </pc:sldChg>
      <pc:sldChg chg="del">
        <pc:chgData name="Alan CHOW (NYP)" userId="7c6840e7-cb2d-422f-becd-63f9a16762e5" providerId="ADAL" clId="{BF109600-0A9C-45FC-A60B-A667B6B77B07}" dt="2024-07-30T09:07:09.616" v="2242" actId="47"/>
        <pc:sldMkLst>
          <pc:docMk/>
          <pc:sldMk cId="3371337830" sldId="5322"/>
        </pc:sldMkLst>
      </pc:sldChg>
      <pc:sldChg chg="del">
        <pc:chgData name="Alan CHOW (NYP)" userId="7c6840e7-cb2d-422f-becd-63f9a16762e5" providerId="ADAL" clId="{BF109600-0A9C-45FC-A60B-A667B6B77B07}" dt="2024-07-30T09:07:09.215" v="2241" actId="47"/>
        <pc:sldMkLst>
          <pc:docMk/>
          <pc:sldMk cId="2808558432" sldId="5323"/>
        </pc:sldMkLst>
      </pc:sldChg>
      <pc:sldChg chg="del">
        <pc:chgData name="Alan CHOW (NYP)" userId="7c6840e7-cb2d-422f-becd-63f9a16762e5" providerId="ADAL" clId="{BF109600-0A9C-45FC-A60B-A667B6B77B07}" dt="2024-07-30T09:07:08.432" v="2239" actId="47"/>
        <pc:sldMkLst>
          <pc:docMk/>
          <pc:sldMk cId="2691261955" sldId="5324"/>
        </pc:sldMkLst>
      </pc:sldChg>
      <pc:sldChg chg="del">
        <pc:chgData name="Alan CHOW (NYP)" userId="7c6840e7-cb2d-422f-becd-63f9a16762e5" providerId="ADAL" clId="{BF109600-0A9C-45FC-A60B-A667B6B77B07}" dt="2024-07-30T09:07:08.008" v="2238" actId="47"/>
        <pc:sldMkLst>
          <pc:docMk/>
          <pc:sldMk cId="3172108258" sldId="5325"/>
        </pc:sldMkLst>
      </pc:sldChg>
      <pc:sldChg chg="del">
        <pc:chgData name="Alan CHOW (NYP)" userId="7c6840e7-cb2d-422f-becd-63f9a16762e5" providerId="ADAL" clId="{BF109600-0A9C-45FC-A60B-A667B6B77B07}" dt="2024-07-30T09:07:07.514" v="2237" actId="47"/>
        <pc:sldMkLst>
          <pc:docMk/>
          <pc:sldMk cId="3995906642" sldId="5326"/>
        </pc:sldMkLst>
      </pc:sldChg>
      <pc:sldChg chg="del">
        <pc:chgData name="Alan CHOW (NYP)" userId="7c6840e7-cb2d-422f-becd-63f9a16762e5" providerId="ADAL" clId="{BF109600-0A9C-45FC-A60B-A667B6B77B07}" dt="2024-07-30T09:07:07.010" v="2236" actId="47"/>
        <pc:sldMkLst>
          <pc:docMk/>
          <pc:sldMk cId="3323453240" sldId="5327"/>
        </pc:sldMkLst>
      </pc:sldChg>
      <pc:sldChg chg="addSp delSp modSp add mod">
        <pc:chgData name="Alan CHOW (NYP)" userId="7c6840e7-cb2d-422f-becd-63f9a16762e5" providerId="ADAL" clId="{BF109600-0A9C-45FC-A60B-A667B6B77B07}" dt="2024-07-30T05:31:39.414" v="284" actId="1076"/>
        <pc:sldMkLst>
          <pc:docMk/>
          <pc:sldMk cId="1010994052" sldId="5328"/>
        </pc:sldMkLst>
        <pc:spChg chg="mod">
          <ac:chgData name="Alan CHOW (NYP)" userId="7c6840e7-cb2d-422f-becd-63f9a16762e5" providerId="ADAL" clId="{BF109600-0A9C-45FC-A60B-A667B6B77B07}" dt="2024-07-30T05:31:39.414" v="284" actId="1076"/>
          <ac:spMkLst>
            <pc:docMk/>
            <pc:sldMk cId="1010994052" sldId="5328"/>
            <ac:spMk id="15" creationId="{9E81DA8E-DD97-AEA7-16D1-4A497EDD6BA0}"/>
          </ac:spMkLst>
        </pc:spChg>
        <pc:picChg chg="add mod ord">
          <ac:chgData name="Alan CHOW (NYP)" userId="7c6840e7-cb2d-422f-becd-63f9a16762e5" providerId="ADAL" clId="{BF109600-0A9C-45FC-A60B-A667B6B77B07}" dt="2024-07-30T05:31:21.231" v="279" actId="1076"/>
          <ac:picMkLst>
            <pc:docMk/>
            <pc:sldMk cId="1010994052" sldId="5328"/>
            <ac:picMk id="3" creationId="{21BB6B58-10DD-7741-0787-3AEEB0EC2FC9}"/>
          </ac:picMkLst>
        </pc:picChg>
        <pc:cxnChg chg="add mod">
          <ac:chgData name="Alan CHOW (NYP)" userId="7c6840e7-cb2d-422f-becd-63f9a16762e5" providerId="ADAL" clId="{BF109600-0A9C-45FC-A60B-A667B6B77B07}" dt="2024-07-30T05:31:35.671" v="283" actId="14100"/>
          <ac:cxnSpMkLst>
            <pc:docMk/>
            <pc:sldMk cId="1010994052" sldId="5328"/>
            <ac:cxnSpMk id="5" creationId="{08D2531D-3E77-3A92-31E1-A89A1F916C96}"/>
          </ac:cxnSpMkLst>
        </pc:cxnChg>
        <pc:cxnChg chg="del">
          <ac:chgData name="Alan CHOW (NYP)" userId="7c6840e7-cb2d-422f-becd-63f9a16762e5" providerId="ADAL" clId="{BF109600-0A9C-45FC-A60B-A667B6B77B07}" dt="2024-07-30T05:30:42.516" v="274" actId="478"/>
          <ac:cxnSpMkLst>
            <pc:docMk/>
            <pc:sldMk cId="1010994052" sldId="5328"/>
            <ac:cxnSpMk id="17" creationId="{A3D74143-398D-FA3D-96DD-0E6B680452F0}"/>
          </ac:cxnSpMkLst>
        </pc:cxnChg>
      </pc:sldChg>
      <pc:sldChg chg="addSp delSp modSp add mod modAnim">
        <pc:chgData name="Alan CHOW (NYP)" userId="7c6840e7-cb2d-422f-becd-63f9a16762e5" providerId="ADAL" clId="{BF109600-0A9C-45FC-A60B-A667B6B77B07}" dt="2024-07-30T05:33:44.581" v="361" actId="1076"/>
        <pc:sldMkLst>
          <pc:docMk/>
          <pc:sldMk cId="445958138" sldId="5329"/>
        </pc:sldMkLst>
        <pc:spChg chg="mod">
          <ac:chgData name="Alan CHOW (NYP)" userId="7c6840e7-cb2d-422f-becd-63f9a16762e5" providerId="ADAL" clId="{BF109600-0A9C-45FC-A60B-A667B6B77B07}" dt="2024-07-30T05:33:24.703" v="357" actId="113"/>
          <ac:spMkLst>
            <pc:docMk/>
            <pc:sldMk cId="445958138" sldId="5329"/>
            <ac:spMk id="15" creationId="{9E81DA8E-DD97-AEA7-16D1-4A497EDD6BA0}"/>
          </ac:spMkLst>
        </pc:spChg>
        <pc:picChg chg="del">
          <ac:chgData name="Alan CHOW (NYP)" userId="7c6840e7-cb2d-422f-becd-63f9a16762e5" providerId="ADAL" clId="{BF109600-0A9C-45FC-A60B-A667B6B77B07}" dt="2024-07-30T05:32:00.668" v="288" actId="478"/>
          <ac:picMkLst>
            <pc:docMk/>
            <pc:sldMk cId="445958138" sldId="5329"/>
            <ac:picMk id="3" creationId="{21BB6B58-10DD-7741-0787-3AEEB0EC2FC9}"/>
          </ac:picMkLst>
        </pc:picChg>
        <pc:picChg chg="add mod ord">
          <ac:chgData name="Alan CHOW (NYP)" userId="7c6840e7-cb2d-422f-becd-63f9a16762e5" providerId="ADAL" clId="{BF109600-0A9C-45FC-A60B-A667B6B77B07}" dt="2024-07-30T05:33:06.805" v="323" actId="1076"/>
          <ac:picMkLst>
            <pc:docMk/>
            <pc:sldMk cId="445958138" sldId="5329"/>
            <ac:picMk id="6" creationId="{029DF440-5678-7685-94F8-E7A5B351EDB5}"/>
          </ac:picMkLst>
        </pc:picChg>
        <pc:picChg chg="add mod">
          <ac:chgData name="Alan CHOW (NYP)" userId="7c6840e7-cb2d-422f-becd-63f9a16762e5" providerId="ADAL" clId="{BF109600-0A9C-45FC-A60B-A667B6B77B07}" dt="2024-07-30T05:33:44.581" v="361" actId="1076"/>
          <ac:picMkLst>
            <pc:docMk/>
            <pc:sldMk cId="445958138" sldId="5329"/>
            <ac:picMk id="13" creationId="{668717DB-87CD-F727-A98B-0BD604A8B0C5}"/>
          </ac:picMkLst>
        </pc:picChg>
        <pc:cxnChg chg="mod">
          <ac:chgData name="Alan CHOW (NYP)" userId="7c6840e7-cb2d-422f-becd-63f9a16762e5" providerId="ADAL" clId="{BF109600-0A9C-45FC-A60B-A667B6B77B07}" dt="2024-07-30T05:33:10.492" v="325" actId="14100"/>
          <ac:cxnSpMkLst>
            <pc:docMk/>
            <pc:sldMk cId="445958138" sldId="5329"/>
            <ac:cxnSpMk id="5" creationId="{08D2531D-3E77-3A92-31E1-A89A1F916C96}"/>
          </ac:cxnSpMkLst>
        </pc:cxnChg>
      </pc:sldChg>
      <pc:sldChg chg="modSp add mod">
        <pc:chgData name="Alan CHOW (NYP)" userId="7c6840e7-cb2d-422f-becd-63f9a16762e5" providerId="ADAL" clId="{BF109600-0A9C-45FC-A60B-A667B6B77B07}" dt="2024-07-30T05:35:41.864" v="516" actId="120"/>
        <pc:sldMkLst>
          <pc:docMk/>
          <pc:sldMk cId="1725874947" sldId="5330"/>
        </pc:sldMkLst>
        <pc:spChg chg="mod">
          <ac:chgData name="Alan CHOW (NYP)" userId="7c6840e7-cb2d-422f-becd-63f9a16762e5" providerId="ADAL" clId="{BF109600-0A9C-45FC-A60B-A667B6B77B07}" dt="2024-07-30T05:35:41.864" v="516" actId="120"/>
          <ac:spMkLst>
            <pc:docMk/>
            <pc:sldMk cId="1725874947" sldId="5330"/>
            <ac:spMk id="15" creationId="{9E81DA8E-DD97-AEA7-16D1-4A497EDD6BA0}"/>
          </ac:spMkLst>
        </pc:spChg>
        <pc:picChg chg="mod modCrop">
          <ac:chgData name="Alan CHOW (NYP)" userId="7c6840e7-cb2d-422f-becd-63f9a16762e5" providerId="ADAL" clId="{BF109600-0A9C-45FC-A60B-A667B6B77B07}" dt="2024-07-30T05:34:24.389" v="412" actId="732"/>
          <ac:picMkLst>
            <pc:docMk/>
            <pc:sldMk cId="1725874947" sldId="5330"/>
            <ac:picMk id="3" creationId="{21BB6B58-10DD-7741-0787-3AEEB0EC2FC9}"/>
          </ac:picMkLst>
        </pc:picChg>
        <pc:cxnChg chg="mod">
          <ac:chgData name="Alan CHOW (NYP)" userId="7c6840e7-cb2d-422f-becd-63f9a16762e5" providerId="ADAL" clId="{BF109600-0A9C-45FC-A60B-A667B6B77B07}" dt="2024-07-30T05:34:29.741" v="413" actId="14100"/>
          <ac:cxnSpMkLst>
            <pc:docMk/>
            <pc:sldMk cId="1725874947" sldId="5330"/>
            <ac:cxnSpMk id="5" creationId="{08D2531D-3E77-3A92-31E1-A89A1F916C96}"/>
          </ac:cxnSpMkLst>
        </pc:cxnChg>
      </pc:sldChg>
      <pc:sldChg chg="add del">
        <pc:chgData name="Alan CHOW (NYP)" userId="7c6840e7-cb2d-422f-becd-63f9a16762e5" providerId="ADAL" clId="{BF109600-0A9C-45FC-A60B-A667B6B77B07}" dt="2024-07-30T09:47:17.108" v="2276" actId="47"/>
        <pc:sldMkLst>
          <pc:docMk/>
          <pc:sldMk cId="1558955441" sldId="5331"/>
        </pc:sldMkLst>
      </pc:sldChg>
      <pc:sldChg chg="addSp delSp modSp new mod modAnim">
        <pc:chgData name="Alan CHOW (NYP)" userId="7c6840e7-cb2d-422f-becd-63f9a16762e5" providerId="ADAL" clId="{BF109600-0A9C-45FC-A60B-A667B6B77B07}" dt="2024-07-30T06:48:54.340" v="1159" actId="21"/>
        <pc:sldMkLst>
          <pc:docMk/>
          <pc:sldMk cId="3586512331" sldId="5332"/>
        </pc:sldMkLst>
        <pc:spChg chg="del">
          <ac:chgData name="Alan CHOW (NYP)" userId="7c6840e7-cb2d-422f-becd-63f9a16762e5" providerId="ADAL" clId="{BF109600-0A9C-45FC-A60B-A667B6B77B07}" dt="2024-07-30T05:55:18.588" v="634" actId="478"/>
          <ac:spMkLst>
            <pc:docMk/>
            <pc:sldMk cId="3586512331" sldId="5332"/>
            <ac:spMk id="2" creationId="{DEC16949-543C-BFC7-36F0-0C8DDB01D320}"/>
          </ac:spMkLst>
        </pc:spChg>
        <pc:spChg chg="del">
          <ac:chgData name="Alan CHOW (NYP)" userId="7c6840e7-cb2d-422f-becd-63f9a16762e5" providerId="ADAL" clId="{BF109600-0A9C-45FC-A60B-A667B6B77B07}" dt="2024-07-30T05:55:20.085" v="635" actId="478"/>
          <ac:spMkLst>
            <pc:docMk/>
            <pc:sldMk cId="3586512331" sldId="5332"/>
            <ac:spMk id="3" creationId="{F191075F-2338-32AC-F0F5-129D813A961C}"/>
          </ac:spMkLst>
        </pc:spChg>
        <pc:spChg chg="add mod">
          <ac:chgData name="Alan CHOW (NYP)" userId="7c6840e7-cb2d-422f-becd-63f9a16762e5" providerId="ADAL" clId="{BF109600-0A9C-45FC-A60B-A667B6B77B07}" dt="2024-07-30T06:39:59.954" v="919" actId="1076"/>
          <ac:spMkLst>
            <pc:docMk/>
            <pc:sldMk cId="3586512331" sldId="5332"/>
            <ac:spMk id="6" creationId="{92BA116B-2005-7E05-A6D3-815F8BDDFFAF}"/>
          </ac:spMkLst>
        </pc:spChg>
        <pc:spChg chg="add mod">
          <ac:chgData name="Alan CHOW (NYP)" userId="7c6840e7-cb2d-422f-becd-63f9a16762e5" providerId="ADAL" clId="{BF109600-0A9C-45FC-A60B-A667B6B77B07}" dt="2024-07-30T06:41:48.192" v="946" actId="20577"/>
          <ac:spMkLst>
            <pc:docMk/>
            <pc:sldMk cId="3586512331" sldId="5332"/>
            <ac:spMk id="15" creationId="{9F486D33-ABCB-63E9-30D0-5F56155B29E6}"/>
          </ac:spMkLst>
        </pc:spChg>
        <pc:spChg chg="add mod">
          <ac:chgData name="Alan CHOW (NYP)" userId="7c6840e7-cb2d-422f-becd-63f9a16762e5" providerId="ADAL" clId="{BF109600-0A9C-45FC-A60B-A667B6B77B07}" dt="2024-07-30T06:37:50.729" v="792"/>
          <ac:spMkLst>
            <pc:docMk/>
            <pc:sldMk cId="3586512331" sldId="5332"/>
            <ac:spMk id="16" creationId="{2CC53EB7-7C48-CBB7-C256-EBE1A582DC29}"/>
          </ac:spMkLst>
        </pc:spChg>
        <pc:spChg chg="add mod">
          <ac:chgData name="Alan CHOW (NYP)" userId="7c6840e7-cb2d-422f-becd-63f9a16762e5" providerId="ADAL" clId="{BF109600-0A9C-45FC-A60B-A667B6B77B07}" dt="2024-07-30T06:40:18.586" v="925" actId="1076"/>
          <ac:spMkLst>
            <pc:docMk/>
            <pc:sldMk cId="3586512331" sldId="5332"/>
            <ac:spMk id="19" creationId="{8B3654AB-0FC5-C139-6BE6-D0D1907661D1}"/>
          </ac:spMkLst>
        </pc:spChg>
        <pc:spChg chg="add del mod">
          <ac:chgData name="Alan CHOW (NYP)" userId="7c6840e7-cb2d-422f-becd-63f9a16762e5" providerId="ADAL" clId="{BF109600-0A9C-45FC-A60B-A667B6B77B07}" dt="2024-07-30T06:48:54.340" v="1159" actId="21"/>
          <ac:spMkLst>
            <pc:docMk/>
            <pc:sldMk cId="3586512331" sldId="5332"/>
            <ac:spMk id="28" creationId="{9CFD2A13-FF07-57F7-4FF6-A5632FF9FF89}"/>
          </ac:spMkLst>
        </pc:spChg>
        <pc:picChg chg="add mod">
          <ac:chgData name="Alan CHOW (NYP)" userId="7c6840e7-cb2d-422f-becd-63f9a16762e5" providerId="ADAL" clId="{BF109600-0A9C-45FC-A60B-A667B6B77B07}" dt="2024-07-30T05:57:51.381" v="692" actId="1076"/>
          <ac:picMkLst>
            <pc:docMk/>
            <pc:sldMk cId="3586512331" sldId="5332"/>
            <ac:picMk id="5" creationId="{1A3816C7-E8AD-B513-DC00-99B0A1111A4A}"/>
          </ac:picMkLst>
        </pc:picChg>
        <pc:picChg chg="add mod modCrop">
          <ac:chgData name="Alan CHOW (NYP)" userId="7c6840e7-cb2d-422f-becd-63f9a16762e5" providerId="ADAL" clId="{BF109600-0A9C-45FC-A60B-A667B6B77B07}" dt="2024-07-30T06:40:10.092" v="922" actId="732"/>
          <ac:picMkLst>
            <pc:docMk/>
            <pc:sldMk cId="3586512331" sldId="5332"/>
            <ac:picMk id="11" creationId="{B9043DC6-9F4B-19F3-EC80-2DAE14342D1E}"/>
          </ac:picMkLst>
        </pc:picChg>
        <pc:picChg chg="add mod modCrop">
          <ac:chgData name="Alan CHOW (NYP)" userId="7c6840e7-cb2d-422f-becd-63f9a16762e5" providerId="ADAL" clId="{BF109600-0A9C-45FC-A60B-A667B6B77B07}" dt="2024-07-30T06:40:15.433" v="924" actId="14100"/>
          <ac:picMkLst>
            <pc:docMk/>
            <pc:sldMk cId="3586512331" sldId="5332"/>
            <ac:picMk id="18" creationId="{DADA65DC-1001-CF2F-1350-4ABE617FC4F3}"/>
          </ac:picMkLst>
        </pc:picChg>
        <pc:cxnChg chg="add mod">
          <ac:chgData name="Alan CHOW (NYP)" userId="7c6840e7-cb2d-422f-becd-63f9a16762e5" providerId="ADAL" clId="{BF109600-0A9C-45FC-A60B-A667B6B77B07}" dt="2024-07-30T06:40:02.305" v="920" actId="14100"/>
          <ac:cxnSpMkLst>
            <pc:docMk/>
            <pc:sldMk cId="3586512331" sldId="5332"/>
            <ac:cxnSpMk id="7" creationId="{62AA32A4-EE3B-9F1F-C637-D6805558F863}"/>
          </ac:cxnSpMkLst>
        </pc:cxnChg>
        <pc:cxnChg chg="add mod">
          <ac:chgData name="Alan CHOW (NYP)" userId="7c6840e7-cb2d-422f-becd-63f9a16762e5" providerId="ADAL" clId="{BF109600-0A9C-45FC-A60B-A667B6B77B07}" dt="2024-07-30T06:40:30.138" v="929" actId="14100"/>
          <ac:cxnSpMkLst>
            <pc:docMk/>
            <pc:sldMk cId="3586512331" sldId="5332"/>
            <ac:cxnSpMk id="21" creationId="{7C716543-663E-DD5B-98C8-7E917021C436}"/>
          </ac:cxnSpMkLst>
        </pc:cxnChg>
        <pc:cxnChg chg="add mod">
          <ac:chgData name="Alan CHOW (NYP)" userId="7c6840e7-cb2d-422f-becd-63f9a16762e5" providerId="ADAL" clId="{BF109600-0A9C-45FC-A60B-A667B6B77B07}" dt="2024-07-30T06:40:37.531" v="932" actId="14100"/>
          <ac:cxnSpMkLst>
            <pc:docMk/>
            <pc:sldMk cId="3586512331" sldId="5332"/>
            <ac:cxnSpMk id="25" creationId="{159B23B8-F5C6-514E-CF8F-33B3E1BDA417}"/>
          </ac:cxnSpMkLst>
        </pc:cxnChg>
      </pc:sldChg>
      <pc:sldChg chg="addSp delSp modSp new mod modAnim">
        <pc:chgData name="Alan CHOW (NYP)" userId="7c6840e7-cb2d-422f-becd-63f9a16762e5" providerId="ADAL" clId="{BF109600-0A9C-45FC-A60B-A667B6B77B07}" dt="2024-07-30T06:45:00.013" v="1031" actId="20577"/>
        <pc:sldMkLst>
          <pc:docMk/>
          <pc:sldMk cId="1436293698" sldId="5333"/>
        </pc:sldMkLst>
        <pc:spChg chg="del">
          <ac:chgData name="Alan CHOW (NYP)" userId="7c6840e7-cb2d-422f-becd-63f9a16762e5" providerId="ADAL" clId="{BF109600-0A9C-45FC-A60B-A667B6B77B07}" dt="2024-07-30T05:49:20.661" v="578" actId="478"/>
          <ac:spMkLst>
            <pc:docMk/>
            <pc:sldMk cId="1436293698" sldId="5333"/>
            <ac:spMk id="2" creationId="{F0C98CCA-FF72-33DE-50EC-1D5E04327115}"/>
          </ac:spMkLst>
        </pc:spChg>
        <pc:spChg chg="del">
          <ac:chgData name="Alan CHOW (NYP)" userId="7c6840e7-cb2d-422f-becd-63f9a16762e5" providerId="ADAL" clId="{BF109600-0A9C-45FC-A60B-A667B6B77B07}" dt="2024-07-30T05:49:24.373" v="579" actId="478"/>
          <ac:spMkLst>
            <pc:docMk/>
            <pc:sldMk cId="1436293698" sldId="5333"/>
            <ac:spMk id="3" creationId="{F244E323-5D4A-6D86-9956-D76FD918B279}"/>
          </ac:spMkLst>
        </pc:spChg>
        <pc:spChg chg="add mod">
          <ac:chgData name="Alan CHOW (NYP)" userId="7c6840e7-cb2d-422f-becd-63f9a16762e5" providerId="ADAL" clId="{BF109600-0A9C-45FC-A60B-A667B6B77B07}" dt="2024-07-30T06:45:00.013" v="1031" actId="20577"/>
          <ac:spMkLst>
            <pc:docMk/>
            <pc:sldMk cId="1436293698" sldId="5333"/>
            <ac:spMk id="6" creationId="{BB511C30-D2E0-2523-E587-DA9FFEFCE091}"/>
          </ac:spMkLst>
        </pc:spChg>
        <pc:spChg chg="add mod">
          <ac:chgData name="Alan CHOW (NYP)" userId="7c6840e7-cb2d-422f-becd-63f9a16762e5" providerId="ADAL" clId="{BF109600-0A9C-45FC-A60B-A667B6B77B07}" dt="2024-07-30T05:54:53.965" v="631" actId="14100"/>
          <ac:spMkLst>
            <pc:docMk/>
            <pc:sldMk cId="1436293698" sldId="5333"/>
            <ac:spMk id="10" creationId="{4C26EC9E-C0AB-84E3-A872-E82433305DDA}"/>
          </ac:spMkLst>
        </pc:spChg>
        <pc:picChg chg="add mod">
          <ac:chgData name="Alan CHOW (NYP)" userId="7c6840e7-cb2d-422f-becd-63f9a16762e5" providerId="ADAL" clId="{BF109600-0A9C-45FC-A60B-A667B6B77B07}" dt="2024-07-30T05:49:28.979" v="582" actId="14100"/>
          <ac:picMkLst>
            <pc:docMk/>
            <pc:sldMk cId="1436293698" sldId="5333"/>
            <ac:picMk id="5" creationId="{EF4F5BF8-FBCC-70E7-6AF9-473E6FDCCD09}"/>
          </ac:picMkLst>
        </pc:picChg>
        <pc:cxnChg chg="add mod">
          <ac:chgData name="Alan CHOW (NYP)" userId="7c6840e7-cb2d-422f-becd-63f9a16762e5" providerId="ADAL" clId="{BF109600-0A9C-45FC-A60B-A667B6B77B07}" dt="2024-07-30T05:55:06.923" v="633" actId="14100"/>
          <ac:cxnSpMkLst>
            <pc:docMk/>
            <pc:sldMk cId="1436293698" sldId="5333"/>
            <ac:cxnSpMk id="7" creationId="{5534D2A6-2A83-A389-05AB-64290470E944}"/>
          </ac:cxnSpMkLst>
        </pc:cxnChg>
      </pc:sldChg>
      <pc:sldChg chg="addSp delSp modSp new mod modAnim">
        <pc:chgData name="Alan CHOW (NYP)" userId="7c6840e7-cb2d-422f-becd-63f9a16762e5" providerId="ADAL" clId="{BF109600-0A9C-45FC-A60B-A667B6B77B07}" dt="2024-07-30T06:49:45.018" v="1167" actId="20577"/>
        <pc:sldMkLst>
          <pc:docMk/>
          <pc:sldMk cId="3753983988" sldId="5334"/>
        </pc:sldMkLst>
        <pc:spChg chg="del">
          <ac:chgData name="Alan CHOW (NYP)" userId="7c6840e7-cb2d-422f-becd-63f9a16762e5" providerId="ADAL" clId="{BF109600-0A9C-45FC-A60B-A667B6B77B07}" dt="2024-07-30T06:13:34.683" v="701" actId="478"/>
          <ac:spMkLst>
            <pc:docMk/>
            <pc:sldMk cId="3753983988" sldId="5334"/>
            <ac:spMk id="2" creationId="{D0779CE2-44CA-DD7E-E471-49FAA00CA405}"/>
          </ac:spMkLst>
        </pc:spChg>
        <pc:spChg chg="del">
          <ac:chgData name="Alan CHOW (NYP)" userId="7c6840e7-cb2d-422f-becd-63f9a16762e5" providerId="ADAL" clId="{BF109600-0A9C-45FC-A60B-A667B6B77B07}" dt="2024-07-30T06:13:36.376" v="702" actId="478"/>
          <ac:spMkLst>
            <pc:docMk/>
            <pc:sldMk cId="3753983988" sldId="5334"/>
            <ac:spMk id="3" creationId="{B5F4EB80-A174-C630-F145-9730CCD3FCA7}"/>
          </ac:spMkLst>
        </pc:spChg>
        <pc:spChg chg="add mod">
          <ac:chgData name="Alan CHOW (NYP)" userId="7c6840e7-cb2d-422f-becd-63f9a16762e5" providerId="ADAL" clId="{BF109600-0A9C-45FC-A60B-A667B6B77B07}" dt="2024-07-30T06:47:33.139" v="1109" actId="1076"/>
          <ac:spMkLst>
            <pc:docMk/>
            <pc:sldMk cId="3753983988" sldId="5334"/>
            <ac:spMk id="6" creationId="{1E03BCE6-49B2-6FE8-C8CA-43D51AD38D0F}"/>
          </ac:spMkLst>
        </pc:spChg>
        <pc:spChg chg="add mod">
          <ac:chgData name="Alan CHOW (NYP)" userId="7c6840e7-cb2d-422f-becd-63f9a16762e5" providerId="ADAL" clId="{BF109600-0A9C-45FC-A60B-A667B6B77B07}" dt="2024-07-30T06:49:45.018" v="1167" actId="20577"/>
          <ac:spMkLst>
            <pc:docMk/>
            <pc:sldMk cId="3753983988" sldId="5334"/>
            <ac:spMk id="14" creationId="{CC17D992-4245-1E58-6E73-559ABBD790FA}"/>
          </ac:spMkLst>
        </pc:spChg>
        <pc:spChg chg="add mod">
          <ac:chgData name="Alan CHOW (NYP)" userId="7c6840e7-cb2d-422f-becd-63f9a16762e5" providerId="ADAL" clId="{BF109600-0A9C-45FC-A60B-A667B6B77B07}" dt="2024-07-30T06:49:03.458" v="1162" actId="14100"/>
          <ac:spMkLst>
            <pc:docMk/>
            <pc:sldMk cId="3753983988" sldId="5334"/>
            <ac:spMk id="28" creationId="{9CFD2A13-FF07-57F7-4FF6-A5632FF9FF89}"/>
          </ac:spMkLst>
        </pc:spChg>
        <pc:picChg chg="add mod modCrop">
          <ac:chgData name="Alan CHOW (NYP)" userId="7c6840e7-cb2d-422f-becd-63f9a16762e5" providerId="ADAL" clId="{BF109600-0A9C-45FC-A60B-A667B6B77B07}" dt="2024-07-30T06:47:26.538" v="1106" actId="1076"/>
          <ac:picMkLst>
            <pc:docMk/>
            <pc:sldMk cId="3753983988" sldId="5334"/>
            <ac:picMk id="5" creationId="{99154D06-3616-9947-9A3D-8EA75AA58B16}"/>
          </ac:picMkLst>
        </pc:picChg>
        <pc:picChg chg="add del mod">
          <ac:chgData name="Alan CHOW (NYP)" userId="7c6840e7-cb2d-422f-becd-63f9a16762e5" providerId="ADAL" clId="{BF109600-0A9C-45FC-A60B-A667B6B77B07}" dt="2024-07-30T06:48:22.644" v="1131" actId="478"/>
          <ac:picMkLst>
            <pc:docMk/>
            <pc:sldMk cId="3753983988" sldId="5334"/>
            <ac:picMk id="11" creationId="{EBFB8AAE-4C9C-AB44-59BD-7C23D1A715FE}"/>
          </ac:picMkLst>
        </pc:picChg>
        <pc:picChg chg="add mod">
          <ac:chgData name="Alan CHOW (NYP)" userId="7c6840e7-cb2d-422f-becd-63f9a16762e5" providerId="ADAL" clId="{BF109600-0A9C-45FC-A60B-A667B6B77B07}" dt="2024-07-30T06:48:27.122" v="1134" actId="14100"/>
          <ac:picMkLst>
            <pc:docMk/>
            <pc:sldMk cId="3753983988" sldId="5334"/>
            <ac:picMk id="16" creationId="{AFEBC613-7FA8-37CC-E0A1-51F78FE75E6D}"/>
          </ac:picMkLst>
        </pc:picChg>
        <pc:cxnChg chg="add mod">
          <ac:chgData name="Alan CHOW (NYP)" userId="7c6840e7-cb2d-422f-becd-63f9a16762e5" providerId="ADAL" clId="{BF109600-0A9C-45FC-A60B-A667B6B77B07}" dt="2024-07-30T06:47:31.258" v="1108" actId="14100"/>
          <ac:cxnSpMkLst>
            <pc:docMk/>
            <pc:sldMk cId="3753983988" sldId="5334"/>
            <ac:cxnSpMk id="7" creationId="{FB4FBE24-2B0C-56B5-9F10-566349B18DB6}"/>
          </ac:cxnSpMkLst>
        </pc:cxnChg>
      </pc:sldChg>
      <pc:sldChg chg="addSp delSp modSp new mod modAnim">
        <pc:chgData name="Alan CHOW (NYP)" userId="7c6840e7-cb2d-422f-becd-63f9a16762e5" providerId="ADAL" clId="{BF109600-0A9C-45FC-A60B-A667B6B77B07}" dt="2024-07-30T06:45:07.618" v="1049" actId="20577"/>
        <pc:sldMkLst>
          <pc:docMk/>
          <pc:sldMk cId="1685437850" sldId="5335"/>
        </pc:sldMkLst>
        <pc:spChg chg="del">
          <ac:chgData name="Alan CHOW (NYP)" userId="7c6840e7-cb2d-422f-becd-63f9a16762e5" providerId="ADAL" clId="{BF109600-0A9C-45FC-A60B-A667B6B77B07}" dt="2024-07-30T06:23:18.360" v="705" actId="478"/>
          <ac:spMkLst>
            <pc:docMk/>
            <pc:sldMk cId="1685437850" sldId="5335"/>
            <ac:spMk id="2" creationId="{A46FB1F6-02F1-DB1D-03CE-88F36B8E161B}"/>
          </ac:spMkLst>
        </pc:spChg>
        <pc:spChg chg="del">
          <ac:chgData name="Alan CHOW (NYP)" userId="7c6840e7-cb2d-422f-becd-63f9a16762e5" providerId="ADAL" clId="{BF109600-0A9C-45FC-A60B-A667B6B77B07}" dt="2024-07-30T06:23:21.034" v="706" actId="478"/>
          <ac:spMkLst>
            <pc:docMk/>
            <pc:sldMk cId="1685437850" sldId="5335"/>
            <ac:spMk id="3" creationId="{EA183942-1F08-3A10-822A-BB358C78C963}"/>
          </ac:spMkLst>
        </pc:spChg>
        <pc:spChg chg="add mod">
          <ac:chgData name="Alan CHOW (NYP)" userId="7c6840e7-cb2d-422f-becd-63f9a16762e5" providerId="ADAL" clId="{BF109600-0A9C-45FC-A60B-A667B6B77B07}" dt="2024-07-30T06:24:29.472" v="719" actId="14100"/>
          <ac:spMkLst>
            <pc:docMk/>
            <pc:sldMk cId="1685437850" sldId="5335"/>
            <ac:spMk id="8" creationId="{6987820A-6BAD-D767-1330-10F286970C35}"/>
          </ac:spMkLst>
        </pc:spChg>
        <pc:spChg chg="add mod">
          <ac:chgData name="Alan CHOW (NYP)" userId="7c6840e7-cb2d-422f-becd-63f9a16762e5" providerId="ADAL" clId="{BF109600-0A9C-45FC-A60B-A667B6B77B07}" dt="2024-07-30T06:45:07.618" v="1049" actId="20577"/>
          <ac:spMkLst>
            <pc:docMk/>
            <pc:sldMk cId="1685437850" sldId="5335"/>
            <ac:spMk id="12" creationId="{B58250CB-866E-3EF3-1BE2-9CF634A73311}"/>
          </ac:spMkLst>
        </pc:spChg>
        <pc:picChg chg="add del mod modCrop">
          <ac:chgData name="Alan CHOW (NYP)" userId="7c6840e7-cb2d-422f-becd-63f9a16762e5" providerId="ADAL" clId="{BF109600-0A9C-45FC-A60B-A667B6B77B07}" dt="2024-07-30T06:23:31.300" v="709" actId="478"/>
          <ac:picMkLst>
            <pc:docMk/>
            <pc:sldMk cId="1685437850" sldId="5335"/>
            <ac:picMk id="5" creationId="{26D230EC-AAE8-F413-8B94-763DD9B5E87D}"/>
          </ac:picMkLst>
        </pc:picChg>
        <pc:picChg chg="add mod">
          <ac:chgData name="Alan CHOW (NYP)" userId="7c6840e7-cb2d-422f-becd-63f9a16762e5" providerId="ADAL" clId="{BF109600-0A9C-45FC-A60B-A667B6B77B07}" dt="2024-07-30T06:24:20.469" v="716" actId="1076"/>
          <ac:picMkLst>
            <pc:docMk/>
            <pc:sldMk cId="1685437850" sldId="5335"/>
            <ac:picMk id="7" creationId="{046E1BD7-85C1-7DAC-1FAF-49DC75E4459E}"/>
          </ac:picMkLst>
        </pc:picChg>
        <pc:cxnChg chg="add mod">
          <ac:chgData name="Alan CHOW (NYP)" userId="7c6840e7-cb2d-422f-becd-63f9a16762e5" providerId="ADAL" clId="{BF109600-0A9C-45FC-A60B-A667B6B77B07}" dt="2024-07-30T06:24:46.336" v="722" actId="14100"/>
          <ac:cxnSpMkLst>
            <pc:docMk/>
            <pc:sldMk cId="1685437850" sldId="5335"/>
            <ac:cxnSpMk id="9" creationId="{759C4F52-BE0F-DD90-F2D2-19D1ECDDBAB9}"/>
          </ac:cxnSpMkLst>
        </pc:cxnChg>
      </pc:sldChg>
      <pc:sldChg chg="addSp modSp new mod">
        <pc:chgData name="Alan CHOW (NYP)" userId="7c6840e7-cb2d-422f-becd-63f9a16762e5" providerId="ADAL" clId="{BF109600-0A9C-45FC-A60B-A667B6B77B07}" dt="2024-07-30T06:25:55.183" v="728" actId="1076"/>
        <pc:sldMkLst>
          <pc:docMk/>
          <pc:sldMk cId="310834762" sldId="5336"/>
        </pc:sldMkLst>
        <pc:picChg chg="add mod modCrop">
          <ac:chgData name="Alan CHOW (NYP)" userId="7c6840e7-cb2d-422f-becd-63f9a16762e5" providerId="ADAL" clId="{BF109600-0A9C-45FC-A60B-A667B6B77B07}" dt="2024-07-30T06:25:55.183" v="728" actId="1076"/>
          <ac:picMkLst>
            <pc:docMk/>
            <pc:sldMk cId="310834762" sldId="5336"/>
            <ac:picMk id="5" creationId="{265B2113-AC1C-D7E1-BC0D-2F84F4A1E9FC}"/>
          </ac:picMkLst>
        </pc:picChg>
      </pc:sldChg>
      <pc:sldChg chg="addSp modSp new mod modAnim">
        <pc:chgData name="Alan CHOW (NYP)" userId="7c6840e7-cb2d-422f-becd-63f9a16762e5" providerId="ADAL" clId="{BF109600-0A9C-45FC-A60B-A667B6B77B07}" dt="2024-07-30T06:46:35.428" v="1100" actId="1076"/>
        <pc:sldMkLst>
          <pc:docMk/>
          <pc:sldMk cId="3834708713" sldId="5337"/>
        </pc:sldMkLst>
        <pc:spChg chg="add mod">
          <ac:chgData name="Alan CHOW (NYP)" userId="7c6840e7-cb2d-422f-becd-63f9a16762e5" providerId="ADAL" clId="{BF109600-0A9C-45FC-A60B-A667B6B77B07}" dt="2024-07-30T06:45:33.218" v="1061" actId="1076"/>
          <ac:spMkLst>
            <pc:docMk/>
            <pc:sldMk cId="3834708713" sldId="5337"/>
            <ac:spMk id="7" creationId="{DB7CFE70-45E8-9C00-D71A-685CAAE63519}"/>
          </ac:spMkLst>
        </pc:spChg>
        <pc:spChg chg="add mod">
          <ac:chgData name="Alan CHOW (NYP)" userId="7c6840e7-cb2d-422f-becd-63f9a16762e5" providerId="ADAL" clId="{BF109600-0A9C-45FC-A60B-A667B6B77B07}" dt="2024-07-30T06:46:07.456" v="1097" actId="20577"/>
          <ac:spMkLst>
            <pc:docMk/>
            <pc:sldMk cId="3834708713" sldId="5337"/>
            <ac:spMk id="8" creationId="{6F849745-57F1-E358-37B0-8B0CA20D120B}"/>
          </ac:spMkLst>
        </pc:spChg>
        <pc:spChg chg="add mod">
          <ac:chgData name="Alan CHOW (NYP)" userId="7c6840e7-cb2d-422f-becd-63f9a16762e5" providerId="ADAL" clId="{BF109600-0A9C-45FC-A60B-A667B6B77B07}" dt="2024-07-30T06:46:35.428" v="1100" actId="1076"/>
          <ac:spMkLst>
            <pc:docMk/>
            <pc:sldMk cId="3834708713" sldId="5337"/>
            <ac:spMk id="9" creationId="{A6D33A4B-F548-EC55-ABDF-B08F86F82F3F}"/>
          </ac:spMkLst>
        </pc:spChg>
        <pc:picChg chg="add mod modCrop">
          <ac:chgData name="Alan CHOW (NYP)" userId="7c6840e7-cb2d-422f-becd-63f9a16762e5" providerId="ADAL" clId="{BF109600-0A9C-45FC-A60B-A667B6B77B07}" dt="2024-07-30T06:43:33.298" v="979" actId="732"/>
          <ac:picMkLst>
            <pc:docMk/>
            <pc:sldMk cId="3834708713" sldId="5337"/>
            <ac:picMk id="6" creationId="{119976A2-BF3B-1539-F6E3-07DDBC73196F}"/>
          </ac:picMkLst>
        </pc:picChg>
        <pc:cxnChg chg="add mod">
          <ac:chgData name="Alan CHOW (NYP)" userId="7c6840e7-cb2d-422f-becd-63f9a16762e5" providerId="ADAL" clId="{BF109600-0A9C-45FC-A60B-A667B6B77B07}" dt="2024-07-30T06:42:42.076" v="972"/>
          <ac:cxnSpMkLst>
            <pc:docMk/>
            <pc:sldMk cId="3834708713" sldId="5337"/>
            <ac:cxnSpMk id="4" creationId="{7B30EDE0-B98E-9B54-BB60-5AA2BF80E994}"/>
          </ac:cxnSpMkLst>
        </pc:cxnChg>
      </pc:sldChg>
      <pc:sldChg chg="addSp delSp modSp new mod modAnim">
        <pc:chgData name="Alan CHOW (NYP)" userId="7c6840e7-cb2d-422f-becd-63f9a16762e5" providerId="ADAL" clId="{BF109600-0A9C-45FC-A60B-A667B6B77B07}" dt="2024-07-30T06:50:23.084" v="1181" actId="1076"/>
        <pc:sldMkLst>
          <pc:docMk/>
          <pc:sldMk cId="3429044906" sldId="5338"/>
        </pc:sldMkLst>
        <pc:spChg chg="del">
          <ac:chgData name="Alan CHOW (NYP)" userId="7c6840e7-cb2d-422f-becd-63f9a16762e5" providerId="ADAL" clId="{BF109600-0A9C-45FC-A60B-A667B6B77B07}" dt="2024-07-30T06:49:36.512" v="1165" actId="478"/>
          <ac:spMkLst>
            <pc:docMk/>
            <pc:sldMk cId="3429044906" sldId="5338"/>
            <ac:spMk id="2" creationId="{B50693A5-2410-F1D6-78D7-E6E11F5DED46}"/>
          </ac:spMkLst>
        </pc:spChg>
        <pc:spChg chg="del">
          <ac:chgData name="Alan CHOW (NYP)" userId="7c6840e7-cb2d-422f-becd-63f9a16762e5" providerId="ADAL" clId="{BF109600-0A9C-45FC-A60B-A667B6B77B07}" dt="2024-07-30T06:49:38.316" v="1166" actId="478"/>
          <ac:spMkLst>
            <pc:docMk/>
            <pc:sldMk cId="3429044906" sldId="5338"/>
            <ac:spMk id="3" creationId="{401D9C1A-718A-0886-CC6D-123F473FC7A8}"/>
          </ac:spMkLst>
        </pc:spChg>
        <pc:spChg chg="add mod">
          <ac:chgData name="Alan CHOW (NYP)" userId="7c6840e7-cb2d-422f-becd-63f9a16762e5" providerId="ADAL" clId="{BF109600-0A9C-45FC-A60B-A667B6B77B07}" dt="2024-07-30T06:50:01.323" v="1175" actId="1076"/>
          <ac:spMkLst>
            <pc:docMk/>
            <pc:sldMk cId="3429044906" sldId="5338"/>
            <ac:spMk id="6" creationId="{4C02AA82-2B90-E47B-75D3-2E8FC1EB7786}"/>
          </ac:spMkLst>
        </pc:spChg>
        <pc:spChg chg="add mod">
          <ac:chgData name="Alan CHOW (NYP)" userId="7c6840e7-cb2d-422f-becd-63f9a16762e5" providerId="ADAL" clId="{BF109600-0A9C-45FC-A60B-A667B6B77B07}" dt="2024-07-30T06:50:20.051" v="1180" actId="1076"/>
          <ac:spMkLst>
            <pc:docMk/>
            <pc:sldMk cId="3429044906" sldId="5338"/>
            <ac:spMk id="7" creationId="{56845740-248F-9329-CD6B-61962F432C5D}"/>
          </ac:spMkLst>
        </pc:spChg>
        <pc:picChg chg="add mod">
          <ac:chgData name="Alan CHOW (NYP)" userId="7c6840e7-cb2d-422f-becd-63f9a16762e5" providerId="ADAL" clId="{BF109600-0A9C-45FC-A60B-A667B6B77B07}" dt="2024-07-30T06:50:23.084" v="1181" actId="1076"/>
          <ac:picMkLst>
            <pc:docMk/>
            <pc:sldMk cId="3429044906" sldId="5338"/>
            <ac:picMk id="5" creationId="{9C0BD112-8D62-D6A9-FDE7-5279E7343371}"/>
          </ac:picMkLst>
        </pc:picChg>
      </pc:sldChg>
      <pc:sldChg chg="addSp delSp modSp new mod">
        <pc:chgData name="Alan CHOW (NYP)" userId="7c6840e7-cb2d-422f-becd-63f9a16762e5" providerId="ADAL" clId="{BF109600-0A9C-45FC-A60B-A667B6B77B07}" dt="2024-07-30T06:52:46.464" v="1204" actId="14100"/>
        <pc:sldMkLst>
          <pc:docMk/>
          <pc:sldMk cId="3741321983" sldId="5339"/>
        </pc:sldMkLst>
        <pc:spChg chg="del">
          <ac:chgData name="Alan CHOW (NYP)" userId="7c6840e7-cb2d-422f-becd-63f9a16762e5" providerId="ADAL" clId="{BF109600-0A9C-45FC-A60B-A667B6B77B07}" dt="2024-07-30T06:51:30.664" v="1183" actId="478"/>
          <ac:spMkLst>
            <pc:docMk/>
            <pc:sldMk cId="3741321983" sldId="5339"/>
            <ac:spMk id="2" creationId="{7BA67881-EE6F-6F1A-42C4-1A60A6FE9EA6}"/>
          </ac:spMkLst>
        </pc:spChg>
        <pc:spChg chg="del">
          <ac:chgData name="Alan CHOW (NYP)" userId="7c6840e7-cb2d-422f-becd-63f9a16762e5" providerId="ADAL" clId="{BF109600-0A9C-45FC-A60B-A667B6B77B07}" dt="2024-07-30T06:51:32.354" v="1184" actId="478"/>
          <ac:spMkLst>
            <pc:docMk/>
            <pc:sldMk cId="3741321983" sldId="5339"/>
            <ac:spMk id="3" creationId="{499A6B07-C840-F5F1-9864-0ED224759F46}"/>
          </ac:spMkLst>
        </pc:spChg>
        <pc:spChg chg="add mod">
          <ac:chgData name="Alan CHOW (NYP)" userId="7c6840e7-cb2d-422f-becd-63f9a16762e5" providerId="ADAL" clId="{BF109600-0A9C-45FC-A60B-A667B6B77B07}" dt="2024-07-30T06:52:46.464" v="1204" actId="14100"/>
          <ac:spMkLst>
            <pc:docMk/>
            <pc:sldMk cId="3741321983" sldId="5339"/>
            <ac:spMk id="8" creationId="{51984EC4-77E9-DD1A-3984-5BC74D42FC15}"/>
          </ac:spMkLst>
        </pc:spChg>
        <pc:picChg chg="add del mod modCrop">
          <ac:chgData name="Alan CHOW (NYP)" userId="7c6840e7-cb2d-422f-becd-63f9a16762e5" providerId="ADAL" clId="{BF109600-0A9C-45FC-A60B-A667B6B77B07}" dt="2024-07-30T06:52:12.474" v="1195" actId="478"/>
          <ac:picMkLst>
            <pc:docMk/>
            <pc:sldMk cId="3741321983" sldId="5339"/>
            <ac:picMk id="5" creationId="{C4578421-6156-BC79-F6AD-E9B4AA2E4630}"/>
          </ac:picMkLst>
        </pc:picChg>
        <pc:picChg chg="add mod modCrop">
          <ac:chgData name="Alan CHOW (NYP)" userId="7c6840e7-cb2d-422f-becd-63f9a16762e5" providerId="ADAL" clId="{BF109600-0A9C-45FC-A60B-A667B6B77B07}" dt="2024-07-30T06:52:32.460" v="1201" actId="1076"/>
          <ac:picMkLst>
            <pc:docMk/>
            <pc:sldMk cId="3741321983" sldId="5339"/>
            <ac:picMk id="7" creationId="{F8E93526-D08E-6F59-FE7C-B87ABD1F18C2}"/>
          </ac:picMkLst>
        </pc:picChg>
      </pc:sldChg>
      <pc:sldChg chg="addSp delSp modSp new mod modAnim">
        <pc:chgData name="Alan CHOW (NYP)" userId="7c6840e7-cb2d-422f-becd-63f9a16762e5" providerId="ADAL" clId="{BF109600-0A9C-45FC-A60B-A667B6B77B07}" dt="2024-07-30T06:59:05.292" v="1297" actId="20577"/>
        <pc:sldMkLst>
          <pc:docMk/>
          <pc:sldMk cId="4228099699" sldId="5340"/>
        </pc:sldMkLst>
        <pc:spChg chg="del">
          <ac:chgData name="Alan CHOW (NYP)" userId="7c6840e7-cb2d-422f-becd-63f9a16762e5" providerId="ADAL" clId="{BF109600-0A9C-45FC-A60B-A667B6B77B07}" dt="2024-07-30T06:53:28.481" v="1210" actId="478"/>
          <ac:spMkLst>
            <pc:docMk/>
            <pc:sldMk cId="4228099699" sldId="5340"/>
            <ac:spMk id="2" creationId="{E54DDB82-6CF6-2CBD-1335-DD122782F9B2}"/>
          </ac:spMkLst>
        </pc:spChg>
        <pc:spChg chg="del">
          <ac:chgData name="Alan CHOW (NYP)" userId="7c6840e7-cb2d-422f-becd-63f9a16762e5" providerId="ADAL" clId="{BF109600-0A9C-45FC-A60B-A667B6B77B07}" dt="2024-07-30T06:53:30.427" v="1211" actId="478"/>
          <ac:spMkLst>
            <pc:docMk/>
            <pc:sldMk cId="4228099699" sldId="5340"/>
            <ac:spMk id="3" creationId="{3BFD53DE-55BD-514D-93B2-751B33917301}"/>
          </ac:spMkLst>
        </pc:spChg>
        <pc:spChg chg="add mod">
          <ac:chgData name="Alan CHOW (NYP)" userId="7c6840e7-cb2d-422f-becd-63f9a16762e5" providerId="ADAL" clId="{BF109600-0A9C-45FC-A60B-A667B6B77B07}" dt="2024-07-30T06:58:03.501" v="1251" actId="20577"/>
          <ac:spMkLst>
            <pc:docMk/>
            <pc:sldMk cId="4228099699" sldId="5340"/>
            <ac:spMk id="8" creationId="{C9C10B90-2E67-CD29-1FFE-1E4D0C570984}"/>
          </ac:spMkLst>
        </pc:spChg>
        <pc:spChg chg="add mod">
          <ac:chgData name="Alan CHOW (NYP)" userId="7c6840e7-cb2d-422f-becd-63f9a16762e5" providerId="ADAL" clId="{BF109600-0A9C-45FC-A60B-A667B6B77B07}" dt="2024-07-30T06:59:05.292" v="1297" actId="20577"/>
          <ac:spMkLst>
            <pc:docMk/>
            <pc:sldMk cId="4228099699" sldId="5340"/>
            <ac:spMk id="9" creationId="{5999A1FC-3E16-0A6F-632B-5C56522D1A86}"/>
          </ac:spMkLst>
        </pc:spChg>
        <pc:picChg chg="add mod modCrop">
          <ac:chgData name="Alan CHOW (NYP)" userId="7c6840e7-cb2d-422f-becd-63f9a16762e5" providerId="ADAL" clId="{BF109600-0A9C-45FC-A60B-A667B6B77B07}" dt="2024-07-30T06:54:39.389" v="1213" actId="1076"/>
          <ac:picMkLst>
            <pc:docMk/>
            <pc:sldMk cId="4228099699" sldId="5340"/>
            <ac:picMk id="5" creationId="{C446FD25-6915-A1D9-2ECD-26CE1A72B8B5}"/>
          </ac:picMkLst>
        </pc:picChg>
        <pc:picChg chg="add mod modCrop">
          <ac:chgData name="Alan CHOW (NYP)" userId="7c6840e7-cb2d-422f-becd-63f9a16762e5" providerId="ADAL" clId="{BF109600-0A9C-45FC-A60B-A667B6B77B07}" dt="2024-07-30T06:57:47.920" v="1222" actId="1076"/>
          <ac:picMkLst>
            <pc:docMk/>
            <pc:sldMk cId="4228099699" sldId="5340"/>
            <ac:picMk id="7" creationId="{4AC9A819-3780-C8D3-8518-9A86721CC0B5}"/>
          </ac:picMkLst>
        </pc:picChg>
      </pc:sldChg>
      <pc:sldChg chg="addSp delSp modSp new mod modAnim">
        <pc:chgData name="Alan CHOW (NYP)" userId="7c6840e7-cb2d-422f-becd-63f9a16762e5" providerId="ADAL" clId="{BF109600-0A9C-45FC-A60B-A667B6B77B07}" dt="2024-07-30T08:18:05.242" v="1355" actId="14100"/>
        <pc:sldMkLst>
          <pc:docMk/>
          <pc:sldMk cId="4036251373" sldId="5341"/>
        </pc:sldMkLst>
        <pc:spChg chg="del">
          <ac:chgData name="Alan CHOW (NYP)" userId="7c6840e7-cb2d-422f-becd-63f9a16762e5" providerId="ADAL" clId="{BF109600-0A9C-45FC-A60B-A667B6B77B07}" dt="2024-07-30T06:59:48.133" v="1302" actId="478"/>
          <ac:spMkLst>
            <pc:docMk/>
            <pc:sldMk cId="4036251373" sldId="5341"/>
            <ac:spMk id="2" creationId="{EC45B433-942F-9A78-8E64-AB73750071F2}"/>
          </ac:spMkLst>
        </pc:spChg>
        <pc:spChg chg="del">
          <ac:chgData name="Alan CHOW (NYP)" userId="7c6840e7-cb2d-422f-becd-63f9a16762e5" providerId="ADAL" clId="{BF109600-0A9C-45FC-A60B-A667B6B77B07}" dt="2024-07-30T06:59:49.305" v="1303" actId="478"/>
          <ac:spMkLst>
            <pc:docMk/>
            <pc:sldMk cId="4036251373" sldId="5341"/>
            <ac:spMk id="3" creationId="{7F1FEE44-2138-DF60-055E-17809D560EBB}"/>
          </ac:spMkLst>
        </pc:spChg>
        <pc:spChg chg="add mod">
          <ac:chgData name="Alan CHOW (NYP)" userId="7c6840e7-cb2d-422f-becd-63f9a16762e5" providerId="ADAL" clId="{BF109600-0A9C-45FC-A60B-A667B6B77B07}" dt="2024-07-30T07:00:14.429" v="1318" actId="20577"/>
          <ac:spMkLst>
            <pc:docMk/>
            <pc:sldMk cId="4036251373" sldId="5341"/>
            <ac:spMk id="6" creationId="{4D4E87B4-FE36-3A0C-47B3-BD247F85FA14}"/>
          </ac:spMkLst>
        </pc:spChg>
        <pc:spChg chg="add mod">
          <ac:chgData name="Alan CHOW (NYP)" userId="7c6840e7-cb2d-422f-becd-63f9a16762e5" providerId="ADAL" clId="{BF109600-0A9C-45FC-A60B-A667B6B77B07}" dt="2024-07-30T08:17:37.316" v="1352" actId="14100"/>
          <ac:spMkLst>
            <pc:docMk/>
            <pc:sldMk cId="4036251373" sldId="5341"/>
            <ac:spMk id="7" creationId="{30B12102-BD11-03FC-1730-916DD190C069}"/>
          </ac:spMkLst>
        </pc:spChg>
        <pc:picChg chg="add mod">
          <ac:chgData name="Alan CHOW (NYP)" userId="7c6840e7-cb2d-422f-becd-63f9a16762e5" providerId="ADAL" clId="{BF109600-0A9C-45FC-A60B-A667B6B77B07}" dt="2024-07-30T08:17:32.608" v="1350" actId="1076"/>
          <ac:picMkLst>
            <pc:docMk/>
            <pc:sldMk cId="4036251373" sldId="5341"/>
            <ac:picMk id="5" creationId="{204C54E4-B4A8-DC1A-159F-61D71D16AC2F}"/>
          </ac:picMkLst>
        </pc:picChg>
        <pc:cxnChg chg="add mod">
          <ac:chgData name="Alan CHOW (NYP)" userId="7c6840e7-cb2d-422f-becd-63f9a16762e5" providerId="ADAL" clId="{BF109600-0A9C-45FC-A60B-A667B6B77B07}" dt="2024-07-30T08:18:05.242" v="1355" actId="14100"/>
          <ac:cxnSpMkLst>
            <pc:docMk/>
            <pc:sldMk cId="4036251373" sldId="5341"/>
            <ac:cxnSpMk id="8" creationId="{BD0420F1-9DA2-B8F8-972A-370E57776CD8}"/>
          </ac:cxnSpMkLst>
        </pc:cxnChg>
      </pc:sldChg>
      <pc:sldChg chg="addSp modSp new mod modAnim">
        <pc:chgData name="Alan CHOW (NYP)" userId="7c6840e7-cb2d-422f-becd-63f9a16762e5" providerId="ADAL" clId="{BF109600-0A9C-45FC-A60B-A667B6B77B07}" dt="2024-07-30T08:19:07.743" v="1398" actId="1076"/>
        <pc:sldMkLst>
          <pc:docMk/>
          <pc:sldMk cId="1275998668" sldId="5342"/>
        </pc:sldMkLst>
        <pc:spChg chg="add mod">
          <ac:chgData name="Alan CHOW (NYP)" userId="7c6840e7-cb2d-422f-becd-63f9a16762e5" providerId="ADAL" clId="{BF109600-0A9C-45FC-A60B-A667B6B77B07}" dt="2024-07-30T08:19:07.743" v="1398" actId="1076"/>
          <ac:spMkLst>
            <pc:docMk/>
            <pc:sldMk cId="1275998668" sldId="5342"/>
            <ac:spMk id="6" creationId="{C47FD446-18F9-C87D-5DAE-6F098A030DBC}"/>
          </ac:spMkLst>
        </pc:spChg>
        <pc:picChg chg="add mod">
          <ac:chgData name="Alan CHOW (NYP)" userId="7c6840e7-cb2d-422f-becd-63f9a16762e5" providerId="ADAL" clId="{BF109600-0A9C-45FC-A60B-A667B6B77B07}" dt="2024-07-30T08:18:44.466" v="1358" actId="1076"/>
          <ac:picMkLst>
            <pc:docMk/>
            <pc:sldMk cId="1275998668" sldId="5342"/>
            <ac:picMk id="5" creationId="{638421EB-DD83-19D1-4BBD-F43F156AF5C4}"/>
          </ac:picMkLst>
        </pc:picChg>
      </pc:sldChg>
      <pc:sldChg chg="addSp delSp modSp new mod modAnim">
        <pc:chgData name="Alan CHOW (NYP)" userId="7c6840e7-cb2d-422f-becd-63f9a16762e5" providerId="ADAL" clId="{BF109600-0A9C-45FC-A60B-A667B6B77B07}" dt="2024-07-30T08:31:24.233" v="1511" actId="1076"/>
        <pc:sldMkLst>
          <pc:docMk/>
          <pc:sldMk cId="3147593977" sldId="5343"/>
        </pc:sldMkLst>
        <pc:spChg chg="add del">
          <ac:chgData name="Alan CHOW (NYP)" userId="7c6840e7-cb2d-422f-becd-63f9a16762e5" providerId="ADAL" clId="{BF109600-0A9C-45FC-A60B-A667B6B77B07}" dt="2024-07-30T08:28:06.426" v="1401" actId="22"/>
          <ac:spMkLst>
            <pc:docMk/>
            <pc:sldMk cId="3147593977" sldId="5343"/>
            <ac:spMk id="5" creationId="{42FE8261-E2CA-FB3A-8203-A367038B6B86}"/>
          </ac:spMkLst>
        </pc:spChg>
        <pc:spChg chg="add mod ord">
          <ac:chgData name="Alan CHOW (NYP)" userId="7c6840e7-cb2d-422f-becd-63f9a16762e5" providerId="ADAL" clId="{BF109600-0A9C-45FC-A60B-A667B6B77B07}" dt="2024-07-30T08:31:05.993" v="1509" actId="1076"/>
          <ac:spMkLst>
            <pc:docMk/>
            <pc:sldMk cId="3147593977" sldId="5343"/>
            <ac:spMk id="10" creationId="{011965F9-5FB1-D36C-B960-5860537F19D9}"/>
          </ac:spMkLst>
        </pc:spChg>
        <pc:spChg chg="add mod">
          <ac:chgData name="Alan CHOW (NYP)" userId="7c6840e7-cb2d-422f-becd-63f9a16762e5" providerId="ADAL" clId="{BF109600-0A9C-45FC-A60B-A667B6B77B07}" dt="2024-07-30T08:31:24.233" v="1511" actId="1076"/>
          <ac:spMkLst>
            <pc:docMk/>
            <pc:sldMk cId="3147593977" sldId="5343"/>
            <ac:spMk id="13" creationId="{FC79CF10-B078-1529-3639-CB453A5E82C5}"/>
          </ac:spMkLst>
        </pc:spChg>
        <pc:picChg chg="add del mod">
          <ac:chgData name="Alan CHOW (NYP)" userId="7c6840e7-cb2d-422f-becd-63f9a16762e5" providerId="ADAL" clId="{BF109600-0A9C-45FC-A60B-A667B6B77B07}" dt="2024-07-30T08:28:55.460" v="1404" actId="478"/>
          <ac:picMkLst>
            <pc:docMk/>
            <pc:sldMk cId="3147593977" sldId="5343"/>
            <ac:picMk id="7" creationId="{D746C36A-A34D-1F7E-C59D-83DA37002A17}"/>
          </ac:picMkLst>
        </pc:picChg>
        <pc:picChg chg="add del mod">
          <ac:chgData name="Alan CHOW (NYP)" userId="7c6840e7-cb2d-422f-becd-63f9a16762e5" providerId="ADAL" clId="{BF109600-0A9C-45FC-A60B-A667B6B77B07}" dt="2024-07-30T08:30:36.333" v="1500" actId="478"/>
          <ac:picMkLst>
            <pc:docMk/>
            <pc:sldMk cId="3147593977" sldId="5343"/>
            <ac:picMk id="9" creationId="{2631C882-E6CA-82D1-A194-6FD7B4EBF43C}"/>
          </ac:picMkLst>
        </pc:picChg>
        <pc:picChg chg="add mod modCrop">
          <ac:chgData name="Alan CHOW (NYP)" userId="7c6840e7-cb2d-422f-becd-63f9a16762e5" providerId="ADAL" clId="{BF109600-0A9C-45FC-A60B-A667B6B77B07}" dt="2024-07-30T08:30:53.138" v="1506" actId="1076"/>
          <ac:picMkLst>
            <pc:docMk/>
            <pc:sldMk cId="3147593977" sldId="5343"/>
            <ac:picMk id="12" creationId="{679E2A2E-0C8D-842C-5FC1-F1D51D45D544}"/>
          </ac:picMkLst>
        </pc:picChg>
      </pc:sldChg>
      <pc:sldChg chg="addSp delSp modSp new mod delAnim modAnim">
        <pc:chgData name="Alan CHOW (NYP)" userId="7c6840e7-cb2d-422f-becd-63f9a16762e5" providerId="ADAL" clId="{BF109600-0A9C-45FC-A60B-A667B6B77B07}" dt="2024-07-30T08:34:27.644" v="1582" actId="21"/>
        <pc:sldMkLst>
          <pc:docMk/>
          <pc:sldMk cId="963097802" sldId="5344"/>
        </pc:sldMkLst>
        <pc:spChg chg="del">
          <ac:chgData name="Alan CHOW (NYP)" userId="7c6840e7-cb2d-422f-becd-63f9a16762e5" providerId="ADAL" clId="{BF109600-0A9C-45FC-A60B-A667B6B77B07}" dt="2024-07-30T08:32:35.593" v="1514" actId="478"/>
          <ac:spMkLst>
            <pc:docMk/>
            <pc:sldMk cId="963097802" sldId="5344"/>
            <ac:spMk id="2" creationId="{D3AF37B1-5B8D-30E9-CA47-84EFA8043924}"/>
          </ac:spMkLst>
        </pc:spChg>
        <pc:spChg chg="del">
          <ac:chgData name="Alan CHOW (NYP)" userId="7c6840e7-cb2d-422f-becd-63f9a16762e5" providerId="ADAL" clId="{BF109600-0A9C-45FC-A60B-A667B6B77B07}" dt="2024-07-30T08:32:37.636" v="1515" actId="478"/>
          <ac:spMkLst>
            <pc:docMk/>
            <pc:sldMk cId="963097802" sldId="5344"/>
            <ac:spMk id="3" creationId="{006D5781-643E-38FD-1F13-235B60FF395F}"/>
          </ac:spMkLst>
        </pc:spChg>
        <pc:spChg chg="add mod">
          <ac:chgData name="Alan CHOW (NYP)" userId="7c6840e7-cb2d-422f-becd-63f9a16762e5" providerId="ADAL" clId="{BF109600-0A9C-45FC-A60B-A667B6B77B07}" dt="2024-07-30T08:33:39.358" v="1571" actId="20577"/>
          <ac:spMkLst>
            <pc:docMk/>
            <pc:sldMk cId="963097802" sldId="5344"/>
            <ac:spMk id="8" creationId="{CD880D19-E374-2852-C3BE-6D35804D6E1F}"/>
          </ac:spMkLst>
        </pc:spChg>
        <pc:spChg chg="add del mod">
          <ac:chgData name="Alan CHOW (NYP)" userId="7c6840e7-cb2d-422f-becd-63f9a16762e5" providerId="ADAL" clId="{BF109600-0A9C-45FC-A60B-A667B6B77B07}" dt="2024-07-30T08:34:27.644" v="1582" actId="21"/>
          <ac:spMkLst>
            <pc:docMk/>
            <pc:sldMk cId="963097802" sldId="5344"/>
            <ac:spMk id="9" creationId="{B3661762-AB4D-CDB0-FBEA-40F4DA1A1BCE}"/>
          </ac:spMkLst>
        </pc:spChg>
        <pc:picChg chg="add mod">
          <ac:chgData name="Alan CHOW (NYP)" userId="7c6840e7-cb2d-422f-becd-63f9a16762e5" providerId="ADAL" clId="{BF109600-0A9C-45FC-A60B-A667B6B77B07}" dt="2024-07-30T08:33:14.763" v="1523" actId="1076"/>
          <ac:picMkLst>
            <pc:docMk/>
            <pc:sldMk cId="963097802" sldId="5344"/>
            <ac:picMk id="5" creationId="{DCDFFA4B-0303-7B04-3ACE-A3F7EA543074}"/>
          </ac:picMkLst>
        </pc:picChg>
        <pc:picChg chg="add mod">
          <ac:chgData name="Alan CHOW (NYP)" userId="7c6840e7-cb2d-422f-becd-63f9a16762e5" providerId="ADAL" clId="{BF109600-0A9C-45FC-A60B-A667B6B77B07}" dt="2024-07-30T08:33:12.442" v="1522" actId="14100"/>
          <ac:picMkLst>
            <pc:docMk/>
            <pc:sldMk cId="963097802" sldId="5344"/>
            <ac:picMk id="7" creationId="{4DE84274-133E-A692-BDF2-169CB1431E8A}"/>
          </ac:picMkLst>
        </pc:picChg>
        <pc:picChg chg="add del mod modCrop">
          <ac:chgData name="Alan CHOW (NYP)" userId="7c6840e7-cb2d-422f-becd-63f9a16762e5" providerId="ADAL" clId="{BF109600-0A9C-45FC-A60B-A667B6B77B07}" dt="2024-07-30T08:34:18.933" v="1578" actId="21"/>
          <ac:picMkLst>
            <pc:docMk/>
            <pc:sldMk cId="963097802" sldId="5344"/>
            <ac:picMk id="11" creationId="{3CE04FFC-3DAD-B5A4-8B32-783FDF9DC35C}"/>
          </ac:picMkLst>
        </pc:picChg>
      </pc:sldChg>
      <pc:sldChg chg="addSp delSp modSp new mod modAnim">
        <pc:chgData name="Alan CHOW (NYP)" userId="7c6840e7-cb2d-422f-becd-63f9a16762e5" providerId="ADAL" clId="{BF109600-0A9C-45FC-A60B-A667B6B77B07}" dt="2024-07-30T08:35:41.629" v="1724" actId="20577"/>
        <pc:sldMkLst>
          <pc:docMk/>
          <pc:sldMk cId="4029841808" sldId="5345"/>
        </pc:sldMkLst>
        <pc:spChg chg="del">
          <ac:chgData name="Alan CHOW (NYP)" userId="7c6840e7-cb2d-422f-becd-63f9a16762e5" providerId="ADAL" clId="{BF109600-0A9C-45FC-A60B-A667B6B77B07}" dt="2024-07-30T08:34:22.569" v="1580" actId="478"/>
          <ac:spMkLst>
            <pc:docMk/>
            <pc:sldMk cId="4029841808" sldId="5345"/>
            <ac:spMk id="2" creationId="{F3A310AD-4602-84CE-DDFB-589E635BE023}"/>
          </ac:spMkLst>
        </pc:spChg>
        <pc:spChg chg="add mod">
          <ac:chgData name="Alan CHOW (NYP)" userId="7c6840e7-cb2d-422f-becd-63f9a16762e5" providerId="ADAL" clId="{BF109600-0A9C-45FC-A60B-A667B6B77B07}" dt="2024-07-30T08:35:41.629" v="1724" actId="20577"/>
          <ac:spMkLst>
            <pc:docMk/>
            <pc:sldMk cId="4029841808" sldId="5345"/>
            <ac:spMk id="9" creationId="{B3661762-AB4D-CDB0-FBEA-40F4DA1A1BCE}"/>
          </ac:spMkLst>
        </pc:spChg>
        <pc:picChg chg="add mod">
          <ac:chgData name="Alan CHOW (NYP)" userId="7c6840e7-cb2d-422f-becd-63f9a16762e5" providerId="ADAL" clId="{BF109600-0A9C-45FC-A60B-A667B6B77B07}" dt="2024-07-30T08:34:24.199" v="1581" actId="1076"/>
          <ac:picMkLst>
            <pc:docMk/>
            <pc:sldMk cId="4029841808" sldId="5345"/>
            <ac:picMk id="11" creationId="{3CE04FFC-3DAD-B5A4-8B32-783FDF9DC35C}"/>
          </ac:picMkLst>
        </pc:picChg>
      </pc:sldChg>
      <pc:sldChg chg="addSp delSp modSp new mod modAnim">
        <pc:chgData name="Alan CHOW (NYP)" userId="7c6840e7-cb2d-422f-becd-63f9a16762e5" providerId="ADAL" clId="{BF109600-0A9C-45FC-A60B-A667B6B77B07}" dt="2024-07-30T09:06:15.096" v="2224" actId="20577"/>
        <pc:sldMkLst>
          <pc:docMk/>
          <pc:sldMk cId="4060999700" sldId="5346"/>
        </pc:sldMkLst>
        <pc:spChg chg="del">
          <ac:chgData name="Alan CHOW (NYP)" userId="7c6840e7-cb2d-422f-becd-63f9a16762e5" providerId="ADAL" clId="{BF109600-0A9C-45FC-A60B-A667B6B77B07}" dt="2024-07-30T09:05:59.149" v="2219" actId="478"/>
          <ac:spMkLst>
            <pc:docMk/>
            <pc:sldMk cId="4060999700" sldId="5346"/>
            <ac:spMk id="2" creationId="{58E2CE00-1E46-F2BA-8807-73C71C2FA445}"/>
          </ac:spMkLst>
        </pc:spChg>
        <pc:spChg chg="del">
          <ac:chgData name="Alan CHOW (NYP)" userId="7c6840e7-cb2d-422f-becd-63f9a16762e5" providerId="ADAL" clId="{BF109600-0A9C-45FC-A60B-A667B6B77B07}" dt="2024-07-30T09:06:00.747" v="2220" actId="478"/>
          <ac:spMkLst>
            <pc:docMk/>
            <pc:sldMk cId="4060999700" sldId="5346"/>
            <ac:spMk id="3" creationId="{BFC060EE-8CD7-E780-DC92-9E44D0655019}"/>
          </ac:spMkLst>
        </pc:spChg>
        <pc:spChg chg="add mod">
          <ac:chgData name="Alan CHOW (NYP)" userId="7c6840e7-cb2d-422f-becd-63f9a16762e5" providerId="ADAL" clId="{BF109600-0A9C-45FC-A60B-A667B6B77B07}" dt="2024-07-30T09:06:15.096" v="2224" actId="20577"/>
          <ac:spMkLst>
            <pc:docMk/>
            <pc:sldMk cId="4060999700" sldId="5346"/>
            <ac:spMk id="6" creationId="{EC13EDC2-6EED-153E-245D-BD2FC55AF933}"/>
          </ac:spMkLst>
        </pc:spChg>
        <pc:picChg chg="add mod">
          <ac:chgData name="Alan CHOW (NYP)" userId="7c6840e7-cb2d-422f-becd-63f9a16762e5" providerId="ADAL" clId="{BF109600-0A9C-45FC-A60B-A667B6B77B07}" dt="2024-07-30T09:05:33.258" v="2218" actId="1076"/>
          <ac:picMkLst>
            <pc:docMk/>
            <pc:sldMk cId="4060999700" sldId="5346"/>
            <ac:picMk id="5" creationId="{8B429517-EAAF-A4A6-2692-3A335CFFE869}"/>
          </ac:picMkLst>
        </pc:picChg>
      </pc:sldChg>
      <pc:sldChg chg="addSp delSp modSp add mod modAnim">
        <pc:chgData name="Alan CHOW (NYP)" userId="7c6840e7-cb2d-422f-becd-63f9a16762e5" providerId="ADAL" clId="{BF109600-0A9C-45FC-A60B-A667B6B77B07}" dt="2024-07-30T09:06:30.763" v="2234" actId="20577"/>
        <pc:sldMkLst>
          <pc:docMk/>
          <pc:sldMk cId="3105845126" sldId="5347"/>
        </pc:sldMkLst>
        <pc:spChg chg="add mod">
          <ac:chgData name="Alan CHOW (NYP)" userId="7c6840e7-cb2d-422f-becd-63f9a16762e5" providerId="ADAL" clId="{BF109600-0A9C-45FC-A60B-A667B6B77B07}" dt="2024-07-30T09:06:30.763" v="2234" actId="20577"/>
          <ac:spMkLst>
            <pc:docMk/>
            <pc:sldMk cId="3105845126" sldId="5347"/>
            <ac:spMk id="7" creationId="{0A72E92E-2DE1-7978-5499-366395D7C710}"/>
          </ac:spMkLst>
        </pc:spChg>
        <pc:spChg chg="mod">
          <ac:chgData name="Alan CHOW (NYP)" userId="7c6840e7-cb2d-422f-becd-63f9a16762e5" providerId="ADAL" clId="{BF109600-0A9C-45FC-A60B-A667B6B77B07}" dt="2024-07-30T09:06:19.442" v="2226" actId="20577"/>
          <ac:spMkLst>
            <pc:docMk/>
            <pc:sldMk cId="3105845126" sldId="5347"/>
            <ac:spMk id="9" creationId="{B3661762-AB4D-CDB0-FBEA-40F4DA1A1BCE}"/>
          </ac:spMkLst>
        </pc:spChg>
        <pc:picChg chg="add del mod">
          <ac:chgData name="Alan CHOW (NYP)" userId="7c6840e7-cb2d-422f-becd-63f9a16762e5" providerId="ADAL" clId="{BF109600-0A9C-45FC-A60B-A667B6B77B07}" dt="2024-07-30T08:38:51.097" v="1819" actId="478"/>
          <ac:picMkLst>
            <pc:docMk/>
            <pc:sldMk cId="3105845126" sldId="5347"/>
            <ac:picMk id="4" creationId="{AD4DFD53-F26C-A9CE-9C24-9E6116924144}"/>
          </ac:picMkLst>
        </pc:picChg>
        <pc:picChg chg="add mod">
          <ac:chgData name="Alan CHOW (NYP)" userId="7c6840e7-cb2d-422f-becd-63f9a16762e5" providerId="ADAL" clId="{BF109600-0A9C-45FC-A60B-A667B6B77B07}" dt="2024-07-30T08:38:56.785" v="1822" actId="14100"/>
          <ac:picMkLst>
            <pc:docMk/>
            <pc:sldMk cId="3105845126" sldId="5347"/>
            <ac:picMk id="6" creationId="{DFAC0954-A082-BD2D-7351-02561EF3B380}"/>
          </ac:picMkLst>
        </pc:picChg>
        <pc:picChg chg="mod">
          <ac:chgData name="Alan CHOW (NYP)" userId="7c6840e7-cb2d-422f-becd-63f9a16762e5" providerId="ADAL" clId="{BF109600-0A9C-45FC-A60B-A667B6B77B07}" dt="2024-07-30T08:39:14.585" v="1827" actId="1076"/>
          <ac:picMkLst>
            <pc:docMk/>
            <pc:sldMk cId="3105845126" sldId="5347"/>
            <ac:picMk id="11" creationId="{3CE04FFC-3DAD-B5A4-8B32-783FDF9DC35C}"/>
          </ac:picMkLst>
        </pc:picChg>
      </pc:sldChg>
      <pc:sldChg chg="addSp modSp new mod modAnim">
        <pc:chgData name="Alan CHOW (NYP)" userId="7c6840e7-cb2d-422f-becd-63f9a16762e5" providerId="ADAL" clId="{BF109600-0A9C-45FC-A60B-A667B6B77B07}" dt="2024-07-30T08:44:35.183" v="1918" actId="20577"/>
        <pc:sldMkLst>
          <pc:docMk/>
          <pc:sldMk cId="4214107135" sldId="5348"/>
        </pc:sldMkLst>
        <pc:spChg chg="add mod">
          <ac:chgData name="Alan CHOW (NYP)" userId="7c6840e7-cb2d-422f-becd-63f9a16762e5" providerId="ADAL" clId="{BF109600-0A9C-45FC-A60B-A667B6B77B07}" dt="2024-07-30T08:43:15.850" v="1857" actId="1076"/>
          <ac:spMkLst>
            <pc:docMk/>
            <pc:sldMk cId="4214107135" sldId="5348"/>
            <ac:spMk id="6" creationId="{3ECB94F9-9AA6-982B-57F9-C9AFE5D4502F}"/>
          </ac:spMkLst>
        </pc:spChg>
        <pc:spChg chg="add mod">
          <ac:chgData name="Alan CHOW (NYP)" userId="7c6840e7-cb2d-422f-becd-63f9a16762e5" providerId="ADAL" clId="{BF109600-0A9C-45FC-A60B-A667B6B77B07}" dt="2024-07-30T08:44:35.183" v="1918" actId="20577"/>
          <ac:spMkLst>
            <pc:docMk/>
            <pc:sldMk cId="4214107135" sldId="5348"/>
            <ac:spMk id="7" creationId="{5219D74E-892A-9C9A-5AA1-37739B6B64E8}"/>
          </ac:spMkLst>
        </pc:spChg>
        <pc:picChg chg="add mod modCrop">
          <ac:chgData name="Alan CHOW (NYP)" userId="7c6840e7-cb2d-422f-becd-63f9a16762e5" providerId="ADAL" clId="{BF109600-0A9C-45FC-A60B-A667B6B77B07}" dt="2024-07-30T08:43:00.642" v="1855" actId="732"/>
          <ac:picMkLst>
            <pc:docMk/>
            <pc:sldMk cId="4214107135" sldId="5348"/>
            <ac:picMk id="5" creationId="{B24A6D9F-9E52-8869-BC78-C8BE842EFD80}"/>
          </ac:picMkLst>
        </pc:picChg>
      </pc:sldChg>
      <pc:sldChg chg="addSp delSp modSp new mod">
        <pc:chgData name="Alan CHOW (NYP)" userId="7c6840e7-cb2d-422f-becd-63f9a16762e5" providerId="ADAL" clId="{BF109600-0A9C-45FC-A60B-A667B6B77B07}" dt="2024-07-30T08:44:30.561" v="1911" actId="478"/>
        <pc:sldMkLst>
          <pc:docMk/>
          <pc:sldMk cId="1188837426" sldId="5349"/>
        </pc:sldMkLst>
        <pc:spChg chg="del mod">
          <ac:chgData name="Alan CHOW (NYP)" userId="7c6840e7-cb2d-422f-becd-63f9a16762e5" providerId="ADAL" clId="{BF109600-0A9C-45FC-A60B-A667B6B77B07}" dt="2024-07-30T08:44:27.713" v="1910" actId="478"/>
          <ac:spMkLst>
            <pc:docMk/>
            <pc:sldMk cId="1188837426" sldId="5349"/>
            <ac:spMk id="2" creationId="{A7CF007E-DE89-3743-11E9-F02F451D8889}"/>
          </ac:spMkLst>
        </pc:spChg>
        <pc:spChg chg="add del mod">
          <ac:chgData name="Alan CHOW (NYP)" userId="7c6840e7-cb2d-422f-becd-63f9a16762e5" providerId="ADAL" clId="{BF109600-0A9C-45FC-A60B-A667B6B77B07}" dt="2024-07-30T08:44:30.561" v="1911" actId="478"/>
          <ac:spMkLst>
            <pc:docMk/>
            <pc:sldMk cId="1188837426" sldId="5349"/>
            <ac:spMk id="7" creationId="{4CA0856F-3031-D5D4-7D95-56004D3689A8}"/>
          </ac:spMkLst>
        </pc:spChg>
        <pc:picChg chg="add mod modCrop">
          <ac:chgData name="Alan CHOW (NYP)" userId="7c6840e7-cb2d-422f-becd-63f9a16762e5" providerId="ADAL" clId="{BF109600-0A9C-45FC-A60B-A667B6B77B07}" dt="2024-07-30T08:44:19.861" v="1908" actId="732"/>
          <ac:picMkLst>
            <pc:docMk/>
            <pc:sldMk cId="1188837426" sldId="5349"/>
            <ac:picMk id="5" creationId="{17DAE630-1D24-A46F-754C-546EAA98EF5A}"/>
          </ac:picMkLst>
        </pc:picChg>
      </pc:sldChg>
      <pc:sldChg chg="addSp delSp modSp new mod modAnim">
        <pc:chgData name="Alan CHOW (NYP)" userId="7c6840e7-cb2d-422f-becd-63f9a16762e5" providerId="ADAL" clId="{BF109600-0A9C-45FC-A60B-A667B6B77B07}" dt="2024-07-30T09:02:10.605" v="2175" actId="478"/>
        <pc:sldMkLst>
          <pc:docMk/>
          <pc:sldMk cId="3363309461" sldId="5350"/>
        </pc:sldMkLst>
        <pc:spChg chg="del">
          <ac:chgData name="Alan CHOW (NYP)" userId="7c6840e7-cb2d-422f-becd-63f9a16762e5" providerId="ADAL" clId="{BF109600-0A9C-45FC-A60B-A667B6B77B07}" dt="2024-07-30T09:00:39.915" v="2156" actId="478"/>
          <ac:spMkLst>
            <pc:docMk/>
            <pc:sldMk cId="3363309461" sldId="5350"/>
            <ac:spMk id="2" creationId="{C33F99F9-1744-8BDB-B9D6-1D15C6FF455D}"/>
          </ac:spMkLst>
        </pc:spChg>
        <pc:spChg chg="del">
          <ac:chgData name="Alan CHOW (NYP)" userId="7c6840e7-cb2d-422f-becd-63f9a16762e5" providerId="ADAL" clId="{BF109600-0A9C-45FC-A60B-A667B6B77B07}" dt="2024-07-30T09:02:10.605" v="2175" actId="478"/>
          <ac:spMkLst>
            <pc:docMk/>
            <pc:sldMk cId="3363309461" sldId="5350"/>
            <ac:spMk id="3" creationId="{60DFE7CA-D5A2-0866-84D8-7F2E5750159F}"/>
          </ac:spMkLst>
        </pc:spChg>
        <pc:spChg chg="add mod">
          <ac:chgData name="Alan CHOW (NYP)" userId="7c6840e7-cb2d-422f-becd-63f9a16762e5" providerId="ADAL" clId="{BF109600-0A9C-45FC-A60B-A667B6B77B07}" dt="2024-07-30T09:01:59.416" v="2174" actId="20577"/>
          <ac:spMkLst>
            <pc:docMk/>
            <pc:sldMk cId="3363309461" sldId="5350"/>
            <ac:spMk id="8" creationId="{754A0691-E1D8-3CA1-A1EF-FD0431176923}"/>
          </ac:spMkLst>
        </pc:spChg>
        <pc:spChg chg="add mod ord">
          <ac:chgData name="Alan CHOW (NYP)" userId="7c6840e7-cb2d-422f-becd-63f9a16762e5" providerId="ADAL" clId="{BF109600-0A9C-45FC-A60B-A667B6B77B07}" dt="2024-07-30T09:01:43.831" v="2168" actId="1076"/>
          <ac:spMkLst>
            <pc:docMk/>
            <pc:sldMk cId="3363309461" sldId="5350"/>
            <ac:spMk id="9" creationId="{5B5428C9-88B1-4BC8-86C5-925922A2E2D1}"/>
          </ac:spMkLst>
        </pc:spChg>
        <pc:spChg chg="add mod ord">
          <ac:chgData name="Alan CHOW (NYP)" userId="7c6840e7-cb2d-422f-becd-63f9a16762e5" providerId="ADAL" clId="{BF109600-0A9C-45FC-A60B-A667B6B77B07}" dt="2024-07-30T09:01:48.388" v="2169" actId="1076"/>
          <ac:spMkLst>
            <pc:docMk/>
            <pc:sldMk cId="3363309461" sldId="5350"/>
            <ac:spMk id="10" creationId="{9FCA4A47-AECA-4D06-4A9E-52BB4D5ACAA5}"/>
          </ac:spMkLst>
        </pc:spChg>
        <pc:spChg chg="add del mod">
          <ac:chgData name="Alan CHOW (NYP)" userId="7c6840e7-cb2d-422f-becd-63f9a16762e5" providerId="ADAL" clId="{BF109600-0A9C-45FC-A60B-A667B6B77B07}" dt="2024-07-30T09:00:35.506" v="2155" actId="478"/>
          <ac:spMkLst>
            <pc:docMk/>
            <pc:sldMk cId="3363309461" sldId="5350"/>
            <ac:spMk id="11" creationId="{7495E699-5C7A-D95A-131F-000E3388EF7C}"/>
          </ac:spMkLst>
        </pc:spChg>
        <pc:picChg chg="add del">
          <ac:chgData name="Alan CHOW (NYP)" userId="7c6840e7-cb2d-422f-becd-63f9a16762e5" providerId="ADAL" clId="{BF109600-0A9C-45FC-A60B-A667B6B77B07}" dt="2024-07-30T08:46:22.400" v="1921" actId="22"/>
          <ac:picMkLst>
            <pc:docMk/>
            <pc:sldMk cId="3363309461" sldId="5350"/>
            <ac:picMk id="5" creationId="{B70B6C0F-0955-45EF-D939-91F285A7838F}"/>
          </ac:picMkLst>
        </pc:picChg>
        <pc:picChg chg="add del mod">
          <ac:chgData name="Alan CHOW (NYP)" userId="7c6840e7-cb2d-422f-becd-63f9a16762e5" providerId="ADAL" clId="{BF109600-0A9C-45FC-A60B-A667B6B77B07}" dt="2024-07-30T09:00:22.297" v="2152" actId="478"/>
          <ac:picMkLst>
            <pc:docMk/>
            <pc:sldMk cId="3363309461" sldId="5350"/>
            <ac:picMk id="7" creationId="{46534EB5-73CF-4525-72AD-A20F76837C6D}"/>
          </ac:picMkLst>
        </pc:picChg>
        <pc:picChg chg="add del mod ord">
          <ac:chgData name="Alan CHOW (NYP)" userId="7c6840e7-cb2d-422f-becd-63f9a16762e5" providerId="ADAL" clId="{BF109600-0A9C-45FC-A60B-A667B6B77B07}" dt="2024-07-30T09:01:20.616" v="2161" actId="478"/>
          <ac:picMkLst>
            <pc:docMk/>
            <pc:sldMk cId="3363309461" sldId="5350"/>
            <ac:picMk id="13" creationId="{FCCFA91D-9E16-987A-D8C0-D219713A2676}"/>
          </ac:picMkLst>
        </pc:picChg>
        <pc:picChg chg="add mod ord">
          <ac:chgData name="Alan CHOW (NYP)" userId="7c6840e7-cb2d-422f-becd-63f9a16762e5" providerId="ADAL" clId="{BF109600-0A9C-45FC-A60B-A667B6B77B07}" dt="2024-07-30T09:01:40.239" v="2167" actId="1076"/>
          <ac:picMkLst>
            <pc:docMk/>
            <pc:sldMk cId="3363309461" sldId="5350"/>
            <ac:picMk id="15" creationId="{90C3EBC8-3958-45BC-43BE-228BAA474B84}"/>
          </ac:picMkLst>
        </pc:picChg>
      </pc:sldChg>
      <pc:sldChg chg="addSp delSp modSp add mod">
        <pc:chgData name="Alan CHOW (NYP)" userId="7c6840e7-cb2d-422f-becd-63f9a16762e5" providerId="ADAL" clId="{BF109600-0A9C-45FC-A60B-A667B6B77B07}" dt="2024-07-30T09:49:05.943" v="2300" actId="732"/>
        <pc:sldMkLst>
          <pc:docMk/>
          <pc:sldMk cId="772717234" sldId="5351"/>
        </pc:sldMkLst>
        <pc:spChg chg="mod">
          <ac:chgData name="Alan CHOW (NYP)" userId="7c6840e7-cb2d-422f-becd-63f9a16762e5" providerId="ADAL" clId="{BF109600-0A9C-45FC-A60B-A667B6B77B07}" dt="2024-07-30T09:48:50.825" v="2299" actId="14100"/>
          <ac:spMkLst>
            <pc:docMk/>
            <pc:sldMk cId="772717234" sldId="5351"/>
            <ac:spMk id="11" creationId="{4EE68B4E-D299-796F-C852-F88992DAE830}"/>
          </ac:spMkLst>
        </pc:spChg>
        <pc:picChg chg="del">
          <ac:chgData name="Alan CHOW (NYP)" userId="7c6840e7-cb2d-422f-becd-63f9a16762e5" providerId="ADAL" clId="{BF109600-0A9C-45FC-A60B-A667B6B77B07}" dt="2024-07-30T09:48:31.452" v="2280" actId="478"/>
          <ac:picMkLst>
            <pc:docMk/>
            <pc:sldMk cId="772717234" sldId="5351"/>
            <ac:picMk id="3" creationId="{F446457A-2107-8310-62A4-5FC45F8293A0}"/>
          </ac:picMkLst>
        </pc:picChg>
        <pc:picChg chg="add mod">
          <ac:chgData name="Alan CHOW (NYP)" userId="7c6840e7-cb2d-422f-becd-63f9a16762e5" providerId="ADAL" clId="{BF109600-0A9C-45FC-A60B-A667B6B77B07}" dt="2024-07-30T09:48:33.911" v="2282" actId="1076"/>
          <ac:picMkLst>
            <pc:docMk/>
            <pc:sldMk cId="772717234" sldId="5351"/>
            <ac:picMk id="4" creationId="{C1216AB9-98AE-3F7B-8CC6-C1C109184E04}"/>
          </ac:picMkLst>
        </pc:picChg>
        <pc:picChg chg="mod modCrop">
          <ac:chgData name="Alan CHOW (NYP)" userId="7c6840e7-cb2d-422f-becd-63f9a16762e5" providerId="ADAL" clId="{BF109600-0A9C-45FC-A60B-A667B6B77B07}" dt="2024-07-30T09:49:05.943" v="2300" actId="732"/>
          <ac:picMkLst>
            <pc:docMk/>
            <pc:sldMk cId="772717234" sldId="5351"/>
            <ac:picMk id="13" creationId="{10CA9794-4339-24D9-5820-0BB9C86B20E5}"/>
          </ac:picMkLst>
        </pc:picChg>
      </pc:sldChg>
      <pc:sldChg chg="modSp add del mod">
        <pc:chgData name="Alan CHOW (NYP)" userId="7c6840e7-cb2d-422f-becd-63f9a16762e5" providerId="ADAL" clId="{BF109600-0A9C-45FC-A60B-A667B6B77B07}" dt="2024-07-30T09:58:28.947" v="2372" actId="47"/>
        <pc:sldMkLst>
          <pc:docMk/>
          <pc:sldMk cId="4011706982" sldId="5352"/>
        </pc:sldMkLst>
        <pc:spChg chg="mod">
          <ac:chgData name="Alan CHOW (NYP)" userId="7c6840e7-cb2d-422f-becd-63f9a16762e5" providerId="ADAL" clId="{BF109600-0A9C-45FC-A60B-A667B6B77B07}" dt="2024-07-30T09:49:52.771" v="2349" actId="20577"/>
          <ac:spMkLst>
            <pc:docMk/>
            <pc:sldMk cId="4011706982" sldId="5352"/>
            <ac:spMk id="11" creationId="{78467DC7-FD8B-1BE1-E71B-83CAD26AC42C}"/>
          </ac:spMkLst>
        </pc:spChg>
        <pc:picChg chg="mod modCrop">
          <ac:chgData name="Alan CHOW (NYP)" userId="7c6840e7-cb2d-422f-becd-63f9a16762e5" providerId="ADAL" clId="{BF109600-0A9C-45FC-A60B-A667B6B77B07}" dt="2024-07-30T09:49:25.480" v="2301" actId="732"/>
          <ac:picMkLst>
            <pc:docMk/>
            <pc:sldMk cId="4011706982" sldId="5352"/>
            <ac:picMk id="16" creationId="{A3926DCA-5553-6D08-CBA1-74E7E0390ACD}"/>
          </ac:picMkLst>
        </pc:picChg>
      </pc:sldChg>
      <pc:sldChg chg="modSp add mod">
        <pc:chgData name="Alan CHOW (NYP)" userId="7c6840e7-cb2d-422f-becd-63f9a16762e5" providerId="ADAL" clId="{BF109600-0A9C-45FC-A60B-A667B6B77B07}" dt="2024-07-30T09:58:16.771" v="2371" actId="20577"/>
        <pc:sldMkLst>
          <pc:docMk/>
          <pc:sldMk cId="1029009950" sldId="5353"/>
        </pc:sldMkLst>
        <pc:spChg chg="mod">
          <ac:chgData name="Alan CHOW (NYP)" userId="7c6840e7-cb2d-422f-becd-63f9a16762e5" providerId="ADAL" clId="{BF109600-0A9C-45FC-A60B-A667B6B77B07}" dt="2024-07-30T09:58:16.771" v="2371" actId="20577"/>
          <ac:spMkLst>
            <pc:docMk/>
            <pc:sldMk cId="1029009950" sldId="5353"/>
            <ac:spMk id="11" creationId="{78467DC7-FD8B-1BE1-E71B-83CAD26AC42C}"/>
          </ac:spMkLst>
        </pc:spChg>
      </pc:sldChg>
      <pc:sldChg chg="add">
        <pc:chgData name="Alan CHOW (NYP)" userId="7c6840e7-cb2d-422f-becd-63f9a16762e5" providerId="ADAL" clId="{BF109600-0A9C-45FC-A60B-A667B6B77B07}" dt="2024-07-30T09:57:58.789" v="2350"/>
        <pc:sldMkLst>
          <pc:docMk/>
          <pc:sldMk cId="1311120854" sldId="5354"/>
        </pc:sldMkLst>
      </pc:sldChg>
      <pc:sldChg chg="addSp delSp modSp add mod">
        <pc:chgData name="Alan CHOW (NYP)" userId="7c6840e7-cb2d-422f-becd-63f9a16762e5" providerId="ADAL" clId="{BF109600-0A9C-45FC-A60B-A667B6B77B07}" dt="2024-07-30T10:02:12.363" v="2402" actId="14100"/>
        <pc:sldMkLst>
          <pc:docMk/>
          <pc:sldMk cId="3621933231" sldId="5355"/>
        </pc:sldMkLst>
        <pc:spChg chg="add mod">
          <ac:chgData name="Alan CHOW (NYP)" userId="7c6840e7-cb2d-422f-becd-63f9a16762e5" providerId="ADAL" clId="{BF109600-0A9C-45FC-A60B-A667B6B77B07}" dt="2024-07-30T10:02:12.363" v="2402" actId="14100"/>
          <ac:spMkLst>
            <pc:docMk/>
            <pc:sldMk cId="3621933231" sldId="5355"/>
            <ac:spMk id="2" creationId="{91C1D070-8650-98B0-0AAC-036032A00BDE}"/>
          </ac:spMkLst>
        </pc:spChg>
        <pc:spChg chg="del">
          <ac:chgData name="Alan CHOW (NYP)" userId="7c6840e7-cb2d-422f-becd-63f9a16762e5" providerId="ADAL" clId="{BF109600-0A9C-45FC-A60B-A667B6B77B07}" dt="2024-07-30T10:01:23.419" v="2398" actId="478"/>
          <ac:spMkLst>
            <pc:docMk/>
            <pc:sldMk cId="3621933231" sldId="5355"/>
            <ac:spMk id="3" creationId="{F4FE00DC-92AE-DF9A-CBBF-AAB5FD425F3A}"/>
          </ac:spMkLst>
        </pc:spChg>
        <pc:spChg chg="mod">
          <ac:chgData name="Alan CHOW (NYP)" userId="7c6840e7-cb2d-422f-becd-63f9a16762e5" providerId="ADAL" clId="{BF109600-0A9C-45FC-A60B-A667B6B77B07}" dt="2024-07-30T10:01:25.698" v="2399" actId="1076"/>
          <ac:spMkLst>
            <pc:docMk/>
            <pc:sldMk cId="3621933231" sldId="5355"/>
            <ac:spMk id="7" creationId="{0A72E92E-2DE1-7978-5499-366395D7C710}"/>
          </ac:spMkLst>
        </pc:spChg>
        <pc:picChg chg="del">
          <ac:chgData name="Alan CHOW (NYP)" userId="7c6840e7-cb2d-422f-becd-63f9a16762e5" providerId="ADAL" clId="{BF109600-0A9C-45FC-A60B-A667B6B77B07}" dt="2024-07-30T10:01:17.104" v="2396" actId="478"/>
          <ac:picMkLst>
            <pc:docMk/>
            <pc:sldMk cId="3621933231" sldId="5355"/>
            <ac:picMk id="6" creationId="{DFAC0954-A082-BD2D-7351-02561EF3B380}"/>
          </ac:picMkLst>
        </pc:picChg>
        <pc:picChg chg="mod">
          <ac:chgData name="Alan CHOW (NYP)" userId="7c6840e7-cb2d-422f-becd-63f9a16762e5" providerId="ADAL" clId="{BF109600-0A9C-45FC-A60B-A667B6B77B07}" dt="2024-07-30T10:01:21.154" v="2397" actId="1076"/>
          <ac:picMkLst>
            <pc:docMk/>
            <pc:sldMk cId="3621933231" sldId="5355"/>
            <ac:picMk id="11" creationId="{3CE04FFC-3DAD-B5A4-8B32-783FDF9DC35C}"/>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8712200" cy="56673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11387138" y="0"/>
            <a:ext cx="8712200" cy="56673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657975" y="1414463"/>
            <a:ext cx="6788150" cy="38195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2009775" y="5445125"/>
            <a:ext cx="16084550" cy="4456113"/>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10748963"/>
            <a:ext cx="8712200" cy="56673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11387138" y="10748963"/>
            <a:ext cx="8712200" cy="56673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p6:notes"/>
          <p:cNvSpPr txBox="1">
            <a:spLocks noGrp="1"/>
          </p:cNvSpPr>
          <p:nvPr>
            <p:ph type="body" idx="1"/>
          </p:nvPr>
        </p:nvSpPr>
        <p:spPr>
          <a:xfrm>
            <a:off x="2009775" y="5445125"/>
            <a:ext cx="16084550" cy="4456113"/>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8" name="Google Shape;348;p6:notes"/>
          <p:cNvSpPr>
            <a:spLocks noGrp="1" noRot="1" noChangeAspect="1"/>
          </p:cNvSpPr>
          <p:nvPr>
            <p:ph type="sldImg" idx="2"/>
          </p:nvPr>
        </p:nvSpPr>
        <p:spPr>
          <a:xfrm>
            <a:off x="6657975" y="1414463"/>
            <a:ext cx="6788150" cy="38195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9"/>
        <p:cNvGrpSpPr/>
        <p:nvPr/>
      </p:nvGrpSpPr>
      <p:grpSpPr>
        <a:xfrm>
          <a:off x="0" y="0"/>
          <a:ext cx="0" cy="0"/>
          <a:chOff x="0" y="0"/>
          <a:chExt cx="0" cy="0"/>
        </a:xfrm>
      </p:grpSpPr>
      <p:sp>
        <p:nvSpPr>
          <p:cNvPr id="1450" name="Google Shape;1450;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51" name="Google Shape;1451;p2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1" dirty="0">
                <a:solidFill>
                  <a:schemeClr val="tx1"/>
                </a:solidFill>
                <a:latin typeface="Verdana" panose="020B0604030504040204" pitchFamily="34" charset="0"/>
                <a:ea typeface="Verdana" panose="020B0604030504040204" pitchFamily="34" charset="0"/>
                <a:cs typeface="Arial" panose="020B0604020202020204" pitchFamily="34" charset="0"/>
              </a:rPr>
              <a:t>Recognizing Error in System Exceptions</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IN" sz="1200" b="0" i="0" u="none" strike="noStrike" kern="1200" cap="none" dirty="0">
                <a:solidFill>
                  <a:schemeClr val="tx1"/>
                </a:solidFill>
                <a:latin typeface="Verdana" panose="020B0604030504040204" pitchFamily="34" charset="0"/>
                <a:ea typeface="Verdana" panose="020B0604030504040204" pitchFamily="34" charset="0"/>
                <a:cs typeface="Arial" panose="020B0604020202020204" pitchFamily="34" charset="0"/>
                <a:sym typeface="Verdana"/>
              </a:rPr>
              <a:t>Let’s see how its works:</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IN" sz="1200" b="0" i="0" u="none" strike="noStrike" kern="1200" cap="none" dirty="0">
                <a:solidFill>
                  <a:schemeClr val="tx1"/>
                </a:solidFill>
                <a:latin typeface="Verdana" panose="020B0604030504040204" pitchFamily="34" charset="0"/>
                <a:ea typeface="Verdana" panose="020B0604030504040204" pitchFamily="34" charset="0"/>
                <a:cs typeface="Arial" panose="020B0604020202020204" pitchFamily="34" charset="0"/>
                <a:sym typeface="Verdana"/>
              </a:rPr>
              <a:t>In this sample, we will show if any error occurs in our workflow, it will automatically recognise that error and log a message with circumstances surrounding that exception.</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1" i="0" u="none" strike="noStrike" kern="1200" cap="none" dirty="0">
                <a:solidFill>
                  <a:schemeClr val="tx1"/>
                </a:solidFill>
                <a:latin typeface="Verdana" panose="020B0604030504040204" pitchFamily="34" charset="0"/>
                <a:ea typeface="Verdana" panose="020B0604030504040204" pitchFamily="34" charset="0"/>
                <a:cs typeface="Arial" panose="020B0604020202020204" pitchFamily="34" charset="0"/>
                <a:sym typeface="Verdana"/>
              </a:rPr>
              <a:t>Step 1: </a:t>
            </a:r>
            <a:r>
              <a:rPr lang="en-IN" sz="1200" b="0" i="0" u="none" strike="noStrike" kern="1200" cap="none" dirty="0">
                <a:solidFill>
                  <a:schemeClr val="tx1"/>
                </a:solidFill>
                <a:latin typeface="Verdana" panose="020B0604030504040204" pitchFamily="34" charset="0"/>
                <a:ea typeface="Verdana" panose="020B0604030504040204" pitchFamily="34" charset="0"/>
                <a:cs typeface="Arial" panose="020B0604020202020204" pitchFamily="34" charset="0"/>
                <a:sym typeface="Verdana"/>
              </a:rPr>
              <a:t>Drag the Try-Catch activity.</a:t>
            </a:r>
            <a:endParaRPr lang="en-US" sz="1200" b="0" i="0" u="none" strike="noStrike" kern="1200" cap="none" dirty="0">
              <a:solidFill>
                <a:schemeClr val="tx1"/>
              </a:solidFill>
              <a:latin typeface="Verdana" panose="020B0604030504040204" pitchFamily="34" charset="0"/>
              <a:ea typeface="Verdana" panose="020B0604030504040204" pitchFamily="34" charset="0"/>
              <a:cs typeface="Arial" panose="020B0604020202020204" pitchFamily="34" charset="0"/>
              <a:sym typeface="Verdana"/>
            </a:endParaRPr>
          </a:p>
        </p:txBody>
      </p:sp>
      <p:sp>
        <p:nvSpPr>
          <p:cNvPr id="1452" name="Google Shape;1452;p2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en-US" sz="1200" b="0" i="0" u="none" strike="noStrike" kern="0" cap="none" spc="0" normalizeH="0" baseline="0" noProof="0">
                <a:ln>
                  <a:noFill/>
                </a:ln>
                <a:solidFill>
                  <a:srgbClr val="000000"/>
                </a:solidFill>
                <a:effectLst/>
                <a:uLnTx/>
                <a:uFillTx/>
                <a:latin typeface="Verdana"/>
                <a:ea typeface="Verdana"/>
                <a:cs typeface="Verdana"/>
                <a:sym typeface="Verdana"/>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10</a:t>
            </a:fld>
            <a:endParaRPr kumimoji="0" sz="1200" b="0" i="0" u="none" strike="noStrike" kern="0" cap="none" spc="0" normalizeH="0" baseline="0" noProof="0">
              <a:ln>
                <a:noFill/>
              </a:ln>
              <a:solidFill>
                <a:srgbClr val="000000"/>
              </a:solidFill>
              <a:effectLst/>
              <a:uLnTx/>
              <a:uFillTx/>
              <a:latin typeface="Verdana"/>
              <a:ea typeface="Verdana"/>
              <a:cs typeface="Verdana"/>
              <a:sym typeface="Verdana"/>
            </a:endParaRPr>
          </a:p>
        </p:txBody>
      </p:sp>
    </p:spTree>
    <p:extLst>
      <p:ext uri="{BB962C8B-B14F-4D97-AF65-F5344CB8AC3E}">
        <p14:creationId xmlns:p14="http://schemas.microsoft.com/office/powerpoint/2010/main" val="237813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9"/>
        <p:cNvGrpSpPr/>
        <p:nvPr/>
      </p:nvGrpSpPr>
      <p:grpSpPr>
        <a:xfrm>
          <a:off x="0" y="0"/>
          <a:ext cx="0" cy="0"/>
          <a:chOff x="0" y="0"/>
          <a:chExt cx="0" cy="0"/>
        </a:xfrm>
      </p:grpSpPr>
      <p:sp>
        <p:nvSpPr>
          <p:cNvPr id="1450" name="Google Shape;1450;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51" name="Google Shape;1451;p2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1" dirty="0">
                <a:solidFill>
                  <a:schemeClr val="tx1"/>
                </a:solidFill>
                <a:latin typeface="Verdana" panose="020B0604030504040204" pitchFamily="34" charset="0"/>
                <a:ea typeface="Verdana" panose="020B0604030504040204" pitchFamily="34" charset="0"/>
                <a:cs typeface="Arial" panose="020B0604020202020204" pitchFamily="34" charset="0"/>
              </a:rPr>
              <a:t>Recognizing Error in System Exceptions</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b="1" i="0" u="none" strike="noStrike" kern="1200" cap="none" dirty="0">
              <a:solidFill>
                <a:schemeClr val="tx1"/>
              </a:solidFill>
              <a:latin typeface="Verdana" panose="020B0604030504040204" pitchFamily="34" charset="0"/>
              <a:ea typeface="Verdana" panose="020B0604030504040204" pitchFamily="34" charset="0"/>
              <a:cs typeface="Arial" panose="020B0604020202020204" pitchFamily="34" charset="0"/>
              <a:sym typeface="Verdana"/>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1" i="0" u="none" strike="noStrike" kern="1200" cap="none" dirty="0">
                <a:solidFill>
                  <a:schemeClr val="tx1"/>
                </a:solidFill>
                <a:latin typeface="Verdana" panose="020B0604030504040204" pitchFamily="34" charset="0"/>
                <a:ea typeface="Verdana" panose="020B0604030504040204" pitchFamily="34" charset="0"/>
                <a:cs typeface="Arial" panose="020B0604020202020204" pitchFamily="34" charset="0"/>
                <a:sym typeface="Verdana"/>
              </a:rPr>
              <a:t>Step 2: </a:t>
            </a:r>
            <a:r>
              <a:rPr lang="en-US" sz="1200" b="0" i="0" u="none" strike="noStrike" cap="none" dirty="0">
                <a:solidFill>
                  <a:schemeClr val="tx1"/>
                </a:solidFill>
                <a:effectLst/>
                <a:latin typeface="Verdana" panose="020B0604030504040204" pitchFamily="34" charset="0"/>
                <a:ea typeface="Verdana" panose="020B0604030504040204" pitchFamily="34" charset="0"/>
                <a:sym typeface="Verdana"/>
              </a:rPr>
              <a:t>Drag any sample sequence or workflow inside it.</a:t>
            </a:r>
            <a:endParaRPr lang="en-GB" sz="1200" b="0" i="0" u="none" strike="noStrike" cap="none" dirty="0">
              <a:solidFill>
                <a:schemeClr val="tx1"/>
              </a:solidFill>
              <a:effectLst/>
              <a:latin typeface="Verdana" panose="020B0604030504040204" pitchFamily="34" charset="0"/>
              <a:ea typeface="Verdana" panose="020B0604030504040204" pitchFamily="34" charset="0"/>
              <a:sym typeface="Verdana"/>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b="0" i="0" u="none" strike="noStrike" kern="1200" cap="none" dirty="0">
              <a:solidFill>
                <a:schemeClr val="tx1"/>
              </a:solidFill>
              <a:latin typeface="Verdana"/>
              <a:ea typeface="Verdana"/>
              <a:cs typeface="Arial" panose="020B0604020202020204" pitchFamily="34" charset="0"/>
              <a:sym typeface="Verdana"/>
            </a:endParaRPr>
          </a:p>
        </p:txBody>
      </p:sp>
      <p:sp>
        <p:nvSpPr>
          <p:cNvPr id="1452" name="Google Shape;1452;p2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en-US" sz="1200" b="0" i="0" u="none" strike="noStrike" kern="0" cap="none" spc="0" normalizeH="0" baseline="0" noProof="0">
                <a:ln>
                  <a:noFill/>
                </a:ln>
                <a:solidFill>
                  <a:srgbClr val="000000"/>
                </a:solidFill>
                <a:effectLst/>
                <a:uLnTx/>
                <a:uFillTx/>
                <a:latin typeface="Verdana"/>
                <a:ea typeface="Verdana"/>
                <a:cs typeface="Verdana"/>
                <a:sym typeface="Verdana"/>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11</a:t>
            </a:fld>
            <a:endParaRPr kumimoji="0" sz="1200" b="0" i="0" u="none" strike="noStrike" kern="0" cap="none" spc="0" normalizeH="0" baseline="0" noProof="0">
              <a:ln>
                <a:noFill/>
              </a:ln>
              <a:solidFill>
                <a:srgbClr val="000000"/>
              </a:solidFill>
              <a:effectLst/>
              <a:uLnTx/>
              <a:uFillTx/>
              <a:latin typeface="Verdana"/>
              <a:ea typeface="Verdana"/>
              <a:cs typeface="Verdana"/>
              <a:sym typeface="Verdana"/>
            </a:endParaRPr>
          </a:p>
        </p:txBody>
      </p:sp>
    </p:spTree>
    <p:extLst>
      <p:ext uri="{BB962C8B-B14F-4D97-AF65-F5344CB8AC3E}">
        <p14:creationId xmlns:p14="http://schemas.microsoft.com/office/powerpoint/2010/main" val="16757165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9"/>
        <p:cNvGrpSpPr/>
        <p:nvPr/>
      </p:nvGrpSpPr>
      <p:grpSpPr>
        <a:xfrm>
          <a:off x="0" y="0"/>
          <a:ext cx="0" cy="0"/>
          <a:chOff x="0" y="0"/>
          <a:chExt cx="0" cy="0"/>
        </a:xfrm>
      </p:grpSpPr>
      <p:sp>
        <p:nvSpPr>
          <p:cNvPr id="1450" name="Google Shape;1450;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51" name="Google Shape;1451;p2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1" dirty="0">
                <a:solidFill>
                  <a:schemeClr val="tx1"/>
                </a:solidFill>
                <a:latin typeface="Verdana" panose="020B0604030504040204" pitchFamily="34" charset="0"/>
                <a:ea typeface="Verdana" panose="020B0604030504040204" pitchFamily="34" charset="0"/>
                <a:cs typeface="Arial" panose="020B0604020202020204" pitchFamily="34" charset="0"/>
              </a:rPr>
              <a:t>Recognizing Error in System Exceptions</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b="1" i="0" u="none" strike="noStrike" kern="1200" cap="none" dirty="0">
              <a:solidFill>
                <a:schemeClr val="tx1"/>
              </a:solidFill>
              <a:latin typeface="Verdana" panose="020B0604030504040204" pitchFamily="34" charset="0"/>
              <a:ea typeface="Verdana" panose="020B0604030504040204" pitchFamily="34" charset="0"/>
              <a:cs typeface="Arial" panose="020B0604020202020204" pitchFamily="34" charset="0"/>
              <a:sym typeface="Verdana"/>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1" i="0" u="none" strike="noStrike" kern="1200" cap="none" dirty="0">
                <a:solidFill>
                  <a:schemeClr val="tx1"/>
                </a:solidFill>
                <a:latin typeface="Verdana" panose="020B0604030504040204" pitchFamily="34" charset="0"/>
                <a:ea typeface="Verdana" panose="020B0604030504040204" pitchFamily="34" charset="0"/>
                <a:cs typeface="Arial" panose="020B0604020202020204" pitchFamily="34" charset="0"/>
                <a:sym typeface="Verdana"/>
              </a:rPr>
              <a:t>Step 3: </a:t>
            </a:r>
            <a:r>
              <a:rPr lang="en-IN" sz="1200" b="0" i="0" u="none" strike="noStrike" cap="none" dirty="0">
                <a:solidFill>
                  <a:schemeClr val="tx1"/>
                </a:solidFill>
                <a:effectLst/>
                <a:latin typeface="Verdana" panose="020B0604030504040204" pitchFamily="34" charset="0"/>
                <a:ea typeface="Verdana" panose="020B0604030504040204" pitchFamily="34" charset="0"/>
                <a:sym typeface="Verdana"/>
              </a:rPr>
              <a:t>Click on catch and choose “System. Exception” and then press Enter.</a:t>
            </a:r>
            <a:endParaRPr lang="en-US" sz="1200" b="0" i="0" u="none" strike="noStrike" kern="1200" cap="none" dirty="0">
              <a:solidFill>
                <a:schemeClr val="tx1"/>
              </a:solidFill>
              <a:latin typeface="Verdana" panose="020B0604030504040204" pitchFamily="34" charset="0"/>
              <a:ea typeface="Verdana" panose="020B0604030504040204" pitchFamily="34" charset="0"/>
              <a:cs typeface="Arial" panose="020B0604020202020204" pitchFamily="34" charset="0"/>
              <a:sym typeface="Verdana"/>
            </a:endParaRPr>
          </a:p>
        </p:txBody>
      </p:sp>
      <p:sp>
        <p:nvSpPr>
          <p:cNvPr id="1452" name="Google Shape;1452;p2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en-US" sz="1200" b="0" i="0" u="none" strike="noStrike" kern="0" cap="none" spc="0" normalizeH="0" baseline="0" noProof="0">
                <a:ln>
                  <a:noFill/>
                </a:ln>
                <a:solidFill>
                  <a:srgbClr val="000000"/>
                </a:solidFill>
                <a:effectLst/>
                <a:uLnTx/>
                <a:uFillTx/>
                <a:latin typeface="Verdana"/>
                <a:ea typeface="Verdana"/>
                <a:cs typeface="Verdana"/>
                <a:sym typeface="Verdana"/>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12</a:t>
            </a:fld>
            <a:endParaRPr kumimoji="0" sz="1200" b="0" i="0" u="none" strike="noStrike" kern="0" cap="none" spc="0" normalizeH="0" baseline="0" noProof="0">
              <a:ln>
                <a:noFill/>
              </a:ln>
              <a:solidFill>
                <a:srgbClr val="000000"/>
              </a:solidFill>
              <a:effectLst/>
              <a:uLnTx/>
              <a:uFillTx/>
              <a:latin typeface="Verdana"/>
              <a:ea typeface="Verdana"/>
              <a:cs typeface="Verdana"/>
              <a:sym typeface="Verdana"/>
            </a:endParaRPr>
          </a:p>
        </p:txBody>
      </p:sp>
    </p:spTree>
    <p:extLst>
      <p:ext uri="{BB962C8B-B14F-4D97-AF65-F5344CB8AC3E}">
        <p14:creationId xmlns:p14="http://schemas.microsoft.com/office/powerpoint/2010/main" val="9364446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9"/>
        <p:cNvGrpSpPr/>
        <p:nvPr/>
      </p:nvGrpSpPr>
      <p:grpSpPr>
        <a:xfrm>
          <a:off x="0" y="0"/>
          <a:ext cx="0" cy="0"/>
          <a:chOff x="0" y="0"/>
          <a:chExt cx="0" cy="0"/>
        </a:xfrm>
      </p:grpSpPr>
      <p:sp>
        <p:nvSpPr>
          <p:cNvPr id="1450" name="Google Shape;1450;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51" name="Google Shape;1451;p2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1" dirty="0">
                <a:solidFill>
                  <a:schemeClr val="tx1"/>
                </a:solidFill>
                <a:latin typeface="Verdana" panose="020B0604030504040204" pitchFamily="34" charset="0"/>
                <a:ea typeface="Verdana" panose="020B0604030504040204" pitchFamily="34" charset="0"/>
                <a:cs typeface="Arial" panose="020B0604020202020204" pitchFamily="34" charset="0"/>
              </a:rPr>
              <a:t>Recognizing Error in System Exceptions</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b="1" i="0" u="none" strike="noStrike" kern="1200" cap="none" dirty="0">
              <a:solidFill>
                <a:schemeClr val="tx1"/>
              </a:solidFill>
              <a:latin typeface="Verdana" panose="020B0604030504040204" pitchFamily="34" charset="0"/>
              <a:ea typeface="Verdana" panose="020B0604030504040204" pitchFamily="34" charset="0"/>
              <a:cs typeface="Arial" panose="020B0604020202020204" pitchFamily="34" charset="0"/>
              <a:sym typeface="Verdana"/>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1" i="0" u="none" strike="noStrike" kern="1200" cap="none" dirty="0">
                <a:solidFill>
                  <a:schemeClr val="tx1"/>
                </a:solidFill>
                <a:latin typeface="Verdana" panose="020B0604030504040204" pitchFamily="34" charset="0"/>
                <a:ea typeface="Verdana" panose="020B0604030504040204" pitchFamily="34" charset="0"/>
                <a:cs typeface="Arial" panose="020B0604020202020204" pitchFamily="34" charset="0"/>
                <a:sym typeface="Verdana"/>
              </a:rPr>
              <a:t>Step 4: </a:t>
            </a:r>
            <a:r>
              <a:rPr lang="en-IN" sz="1200" b="0" i="0" u="none" strike="noStrike" cap="none" dirty="0">
                <a:solidFill>
                  <a:schemeClr val="tx1"/>
                </a:solidFill>
                <a:effectLst/>
                <a:latin typeface="Verdana" panose="020B0604030504040204" pitchFamily="34" charset="0"/>
                <a:ea typeface="Verdana" panose="020B0604030504040204" pitchFamily="34" charset="0"/>
                <a:sym typeface="Verdana"/>
              </a:rPr>
              <a:t>Now user will get room automatically for the actions in the Catch section.</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IN" sz="1200" b="1" i="0" u="none" strike="noStrike" kern="1200" cap="none" dirty="0">
                <a:solidFill>
                  <a:schemeClr val="tx1"/>
                </a:solidFill>
                <a:effectLst/>
                <a:latin typeface="Verdana" panose="020B0604030504040204" pitchFamily="34" charset="0"/>
                <a:ea typeface="Verdana" panose="020B0604030504040204" pitchFamily="34" charset="0"/>
                <a:cs typeface="Arial" panose="020B0604020202020204" pitchFamily="34" charset="0"/>
                <a:sym typeface="Verdana"/>
              </a:rPr>
              <a:t>Step 5: </a:t>
            </a:r>
            <a:r>
              <a:rPr lang="en-US" sz="1200" b="0" i="0" u="none" strike="noStrike" cap="none" dirty="0">
                <a:solidFill>
                  <a:schemeClr val="tx1"/>
                </a:solidFill>
                <a:effectLst/>
                <a:latin typeface="Verdana" panose="020B0604030504040204" pitchFamily="34" charset="0"/>
                <a:ea typeface="Verdana" panose="020B0604030504040204" pitchFamily="34" charset="0"/>
                <a:sym typeface="Verdana"/>
              </a:rPr>
              <a:t>In this Catch block now you can add activities to take place when an error occurs in the main workflow.</a:t>
            </a:r>
            <a:endParaRPr lang="en-GB" sz="1200" b="0" i="0" u="none" strike="noStrike" cap="none" dirty="0">
              <a:solidFill>
                <a:schemeClr val="tx1"/>
              </a:solidFill>
              <a:effectLst/>
              <a:latin typeface="Verdana" panose="020B0604030504040204" pitchFamily="34" charset="0"/>
              <a:ea typeface="Verdana" panose="020B0604030504040204" pitchFamily="34" charset="0"/>
              <a:sym typeface="Verdana"/>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b="0" i="0" u="none" strike="noStrike" kern="1200" cap="none" dirty="0">
              <a:solidFill>
                <a:schemeClr val="tx1"/>
              </a:solidFill>
              <a:latin typeface="Verdana"/>
              <a:ea typeface="Verdana"/>
              <a:cs typeface="Arial" panose="020B0604020202020204" pitchFamily="34" charset="0"/>
              <a:sym typeface="Verdana"/>
            </a:endParaRPr>
          </a:p>
        </p:txBody>
      </p:sp>
      <p:sp>
        <p:nvSpPr>
          <p:cNvPr id="1452" name="Google Shape;1452;p2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en-US" sz="1200" b="0" i="0" u="none" strike="noStrike" kern="0" cap="none" spc="0" normalizeH="0" baseline="0" noProof="0">
                <a:ln>
                  <a:noFill/>
                </a:ln>
                <a:solidFill>
                  <a:srgbClr val="000000"/>
                </a:solidFill>
                <a:effectLst/>
                <a:uLnTx/>
                <a:uFillTx/>
                <a:latin typeface="Verdana"/>
                <a:ea typeface="Verdana"/>
                <a:cs typeface="Verdana"/>
                <a:sym typeface="Verdana"/>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13</a:t>
            </a:fld>
            <a:endParaRPr kumimoji="0" sz="1200" b="0" i="0" u="none" strike="noStrike" kern="0" cap="none" spc="0" normalizeH="0" baseline="0" noProof="0">
              <a:ln>
                <a:noFill/>
              </a:ln>
              <a:solidFill>
                <a:srgbClr val="000000"/>
              </a:solidFill>
              <a:effectLst/>
              <a:uLnTx/>
              <a:uFillTx/>
              <a:latin typeface="Verdana"/>
              <a:ea typeface="Verdana"/>
              <a:cs typeface="Verdana"/>
              <a:sym typeface="Verdana"/>
            </a:endParaRPr>
          </a:p>
        </p:txBody>
      </p:sp>
    </p:spTree>
    <p:extLst>
      <p:ext uri="{BB962C8B-B14F-4D97-AF65-F5344CB8AC3E}">
        <p14:creationId xmlns:p14="http://schemas.microsoft.com/office/powerpoint/2010/main" val="17830218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70" name="Google Shape;170;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7445821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Arial" panose="020B0604020202020204" pitchFamily="34" charset="0"/>
                <a:ea typeface="+mn-ea"/>
                <a:cs typeface="Arial" panose="020B0604020202020204" pitchFamily="34" charset="0"/>
              </a:rPr>
              <a:t>UI elements refer to all graphical user interface pieces that constitute an application (such as windows, checkboxes, text fields, or drop-down lists). UI automation can be easily implemented by using </a:t>
            </a:r>
            <a:r>
              <a:rPr lang="en-US" sz="1200" dirty="0">
                <a:solidFill>
                  <a:schemeClr val="tx1"/>
                </a:solidFill>
                <a:latin typeface="Arial" panose="020B0604020202020204" pitchFamily="34" charset="0"/>
                <a:cs typeface="Arial" panose="020B0604020202020204" pitchFamily="34" charset="0"/>
              </a:rPr>
              <a:t>UI interactions which are the actions performed by a user to interact with the system at the user interface level.</a:t>
            </a:r>
            <a:r>
              <a:rPr lang="en-US" sz="1200" b="0" i="0" kern="1200" dirty="0">
                <a:solidFill>
                  <a:schemeClr val="tx1"/>
                </a:solidFill>
                <a:effectLst/>
                <a:latin typeface="Arial" panose="020B0604020202020204" pitchFamily="34" charset="0"/>
                <a:ea typeface="+mn-ea"/>
                <a:cs typeface="Arial" panose="020B0604020202020204" pitchFamily="34" charset="0"/>
              </a:rPr>
              <a:t> </a:t>
            </a:r>
          </a:p>
          <a:p>
            <a:pPr fontAlgn="base"/>
            <a:endParaRPr lang="en-US" sz="1200" b="0" i="0" kern="1200" dirty="0">
              <a:solidFill>
                <a:schemeClr val="tx1"/>
              </a:solidFill>
              <a:effectLst/>
              <a:latin typeface="Arial" panose="020B0604020202020204" pitchFamily="34" charset="0"/>
              <a:ea typeface="+mn-ea"/>
              <a:cs typeface="Arial" panose="020B0604020202020204" pitchFamily="34" charset="0"/>
            </a:endParaRPr>
          </a:p>
          <a:p>
            <a:pPr fontAlgn="base"/>
            <a:r>
              <a:rPr kumimoji="0" lang="en-US" sz="1200" b="0" i="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sym typeface="Arial"/>
              </a:rPr>
              <a:t>There are two types of UI interactions that can appear in automation: </a:t>
            </a:r>
          </a:p>
          <a:p>
            <a:pPr marL="171450" indent="-171450" fontAlgn="base">
              <a:buFont typeface="Arial" panose="020B0604020202020204" pitchFamily="34" charset="0"/>
              <a:buChar char="•"/>
            </a:pPr>
            <a:r>
              <a:rPr lang="en-US" sz="1200" b="1" i="0" kern="1200" dirty="0">
                <a:solidFill>
                  <a:schemeClr val="tx1"/>
                </a:solidFill>
                <a:effectLst/>
                <a:latin typeface="Arial" panose="020B0604020202020204" pitchFamily="34" charset="0"/>
                <a:ea typeface="+mn-ea"/>
                <a:cs typeface="Arial" panose="020B0604020202020204" pitchFamily="34" charset="0"/>
              </a:rPr>
              <a:t>Input Actions </a:t>
            </a:r>
          </a:p>
          <a:p>
            <a:pPr marL="171450" indent="-171450" fontAlgn="base">
              <a:buFont typeface="Arial" panose="020B0604020202020204" pitchFamily="34" charset="0"/>
              <a:buChar char="•"/>
            </a:pPr>
            <a:r>
              <a:rPr lang="en-US" sz="1200" b="1" i="0" kern="1200" dirty="0">
                <a:solidFill>
                  <a:schemeClr val="tx1"/>
                </a:solidFill>
                <a:effectLst/>
                <a:latin typeface="Arial" panose="020B0604020202020204" pitchFamily="34" charset="0"/>
                <a:ea typeface="+mn-ea"/>
                <a:cs typeface="Arial" panose="020B0604020202020204" pitchFamily="34" charset="0"/>
              </a:rPr>
              <a:t>Output Actions</a:t>
            </a:r>
            <a:r>
              <a:rPr lang="en-US" sz="1200" b="0" i="0" kern="1200" dirty="0">
                <a:solidFill>
                  <a:schemeClr val="tx1"/>
                </a:solidFill>
                <a:effectLst/>
                <a:latin typeface="Arial" panose="020B0604020202020204" pitchFamily="34" charset="0"/>
                <a:ea typeface="+mn-ea"/>
                <a:cs typeface="Arial" panose="020B0604020202020204" pitchFamily="34" charset="0"/>
              </a:rPr>
              <a:t>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91A716E-6983-485E-BD33-8D18DE82D37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1100094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70" name="Google Shape;170;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1503815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4560570"/>
          </a:xfrm>
        </p:spPr>
        <p:txBody>
          <a:bodyPr/>
          <a:lstStyle/>
          <a:p>
            <a:pPr marL="0" marR="0" lvl="0" indent="0" algn="just" defTabSz="914400" rtl="0" eaLnBrk="1" fontAlgn="auto" latinLnBrk="0" hangingPunct="1">
              <a:lnSpc>
                <a:spcPct val="100000"/>
              </a:lnSpc>
              <a:spcBef>
                <a:spcPts val="0"/>
              </a:spcBef>
              <a:spcAft>
                <a:spcPts val="0"/>
              </a:spcAft>
              <a:buClrTx/>
              <a:buSzTx/>
              <a:buFont typeface="Arial"/>
              <a:buNone/>
              <a:tabLst/>
              <a:defRPr/>
            </a:pPr>
            <a:r>
              <a:rPr kumimoji="0" lang="en-IN" altLang="en-US" b="0" i="0" u="none" strike="noStrike" cap="none" normalizeH="0" baseline="0" dirty="0">
                <a:ln>
                  <a:noFill/>
                </a:ln>
                <a:solidFill>
                  <a:schemeClr val="tx1"/>
                </a:solidFill>
                <a:effectLst/>
                <a:latin typeface="Verdana" panose="020B0604030504040204" pitchFamily="34" charset="0"/>
                <a:ea typeface="Verdana" panose="020B0604030504040204" pitchFamily="34" charset="0"/>
                <a:cs typeface="Arial" panose="020B0604020202020204" pitchFamily="34" charset="0"/>
              </a:rPr>
              <a:t>The process of identifying error or bug in the running software or Robot is called debugging. It ensures that the error is identified and resolved so that it does not impact the operation and running of the robot. It is a multi-step process that ensures that the program to develop a software or application is perfect. Debugging helps in maintaining the quality and continuity of the code by resolving the errors.</a:t>
            </a:r>
          </a:p>
          <a:p>
            <a:pPr marL="0" marR="0" lvl="0" indent="0" algn="just" defTabSz="914400" rtl="0" eaLnBrk="1" fontAlgn="auto" latinLnBrk="0" hangingPunct="1">
              <a:lnSpc>
                <a:spcPct val="100000"/>
              </a:lnSpc>
              <a:spcBef>
                <a:spcPts val="0"/>
              </a:spcBef>
              <a:spcAft>
                <a:spcPts val="0"/>
              </a:spcAft>
              <a:buClrTx/>
              <a:buSzTx/>
              <a:buFont typeface="Arial"/>
              <a:buNone/>
              <a:tabLst/>
              <a:defRPr/>
            </a:pPr>
            <a:r>
              <a:rPr kumimoji="0" lang="en-IN" altLang="en-US" b="0" i="0" u="none" strike="noStrike" cap="none" normalizeH="0" baseline="0" dirty="0">
                <a:ln>
                  <a:noFill/>
                </a:ln>
                <a:solidFill>
                  <a:schemeClr val="tx1"/>
                </a:solidFill>
                <a:effectLst/>
                <a:latin typeface="Verdana" panose="020B0604030504040204" pitchFamily="34" charset="0"/>
                <a:ea typeface="Verdana" panose="020B0604030504040204" pitchFamily="34" charset="0"/>
                <a:cs typeface="Arial" panose="020B0604020202020204" pitchFamily="34" charset="0"/>
              </a:rPr>
              <a:t>There are multiple types of debugging methods such as interactive debugging, log file analysis, unit testing, control flow analysis, memory dumps, integration testing and profiling.</a:t>
            </a:r>
          </a:p>
          <a:p>
            <a:pPr marL="0" marR="0" lvl="0" indent="0" algn="just" defTabSz="914400" rtl="0" eaLnBrk="1" fontAlgn="auto" latinLnBrk="0" hangingPunct="1">
              <a:lnSpc>
                <a:spcPct val="100000"/>
              </a:lnSpc>
              <a:spcBef>
                <a:spcPts val="0"/>
              </a:spcBef>
              <a:spcAft>
                <a:spcPts val="0"/>
              </a:spcAft>
              <a:buClrTx/>
              <a:buSzTx/>
              <a:buFont typeface="Arial"/>
              <a:buNone/>
              <a:tabLst/>
              <a:defRPr/>
            </a:pPr>
            <a:endParaRPr kumimoji="0" lang="en-IN" b="0" i="0" u="none" strike="noStrike" cap="none" normalizeH="0" baseline="0" dirty="0">
              <a:ln>
                <a:noFill/>
              </a:ln>
              <a:solidFill>
                <a:schemeClr val="tx1"/>
              </a:solidFill>
              <a:effectLst/>
              <a:latin typeface="Verdana" panose="020B0604030504040204" pitchFamily="34" charset="0"/>
              <a:ea typeface="Verdana" panose="020B0604030504040204" pitchFamily="34" charset="0"/>
              <a:cs typeface="Arial" panose="020B0604020202020204" pitchFamily="34" charset="0"/>
            </a:endParaRPr>
          </a:p>
          <a:p>
            <a:pPr marL="0" marR="0" lvl="0" indent="0" algn="just" defTabSz="914400" rtl="0" eaLnBrk="1" fontAlgn="auto" latinLnBrk="0" hangingPunct="1">
              <a:lnSpc>
                <a:spcPct val="100000"/>
              </a:lnSpc>
              <a:spcBef>
                <a:spcPts val="0"/>
              </a:spcBef>
              <a:spcAft>
                <a:spcPts val="0"/>
              </a:spcAft>
              <a:buClrTx/>
              <a:buSzTx/>
              <a:buFont typeface="Arial"/>
              <a:buNone/>
              <a:tabLst/>
              <a:defRPr/>
            </a:pPr>
            <a:r>
              <a:rPr kumimoji="0" lang="en-IN" b="0" i="0" u="none" strike="noStrike" cap="none" normalizeH="0" baseline="0" dirty="0">
                <a:ln>
                  <a:noFill/>
                </a:ln>
                <a:solidFill>
                  <a:schemeClr val="tx1"/>
                </a:solidFill>
                <a:effectLst/>
                <a:latin typeface="Verdana" panose="020B0604030504040204" pitchFamily="34" charset="0"/>
                <a:ea typeface="Verdana" panose="020B0604030504040204" pitchFamily="34" charset="0"/>
                <a:cs typeface="Arial" panose="020B0604020202020204" pitchFamily="34" charset="0"/>
              </a:rPr>
              <a:t>Validate is one of the key method used in </a:t>
            </a:r>
            <a:r>
              <a:rPr kumimoji="0" lang="en-IN" b="0" i="0" u="none" strike="noStrike" cap="none" normalizeH="0" baseline="0" dirty="0" err="1">
                <a:ln>
                  <a:noFill/>
                </a:ln>
                <a:solidFill>
                  <a:schemeClr val="tx1"/>
                </a:solidFill>
                <a:effectLst/>
                <a:latin typeface="Verdana" panose="020B0604030504040204" pitchFamily="34" charset="0"/>
                <a:ea typeface="Verdana" panose="020B0604030504040204" pitchFamily="34" charset="0"/>
                <a:cs typeface="Arial" panose="020B0604020202020204" pitchFamily="34" charset="0"/>
              </a:rPr>
              <a:t>UiPath</a:t>
            </a:r>
            <a:r>
              <a:rPr kumimoji="0" lang="en-IN" b="0" i="0" u="none" strike="noStrike" cap="none" normalizeH="0" baseline="0" dirty="0">
                <a:ln>
                  <a:noFill/>
                </a:ln>
                <a:solidFill>
                  <a:schemeClr val="tx1"/>
                </a:solidFill>
                <a:effectLst/>
                <a:latin typeface="Verdana" panose="020B0604030504040204" pitchFamily="34" charset="0"/>
                <a:ea typeface="Verdana" panose="020B0604030504040204" pitchFamily="34" charset="0"/>
                <a:cs typeface="Arial" panose="020B0604020202020204" pitchFamily="34" charset="0"/>
              </a:rPr>
              <a:t> to identify and resolve the error. This includes identification of the error causing element and then resolving them by following certain steps.</a:t>
            </a:r>
            <a:endParaRPr lang="en-US" dirty="0">
              <a:latin typeface="Verdana" panose="020B0604030504040204" pitchFamily="34" charset="0"/>
              <a:ea typeface="Verdana" panose="020B0604030504040204" pitchFamily="34" charset="0"/>
              <a:cs typeface="Arial" panose="020B0604020202020204" pitchFamily="34" charset="0"/>
            </a:endParaRPr>
          </a:p>
          <a:p>
            <a:pPr marL="0" indent="0" algn="just"/>
            <a:endParaRPr lang="en-US" dirty="0">
              <a:latin typeface="Verdana" panose="020B0604030504040204" pitchFamily="34" charset="0"/>
              <a:ea typeface="Verdana" panose="020B0604030504040204" pitchFamily="34" charset="0"/>
              <a:cs typeface="Arial" panose="020B0604020202020204" pitchFamily="34" charset="0"/>
            </a:endParaRPr>
          </a:p>
          <a:p>
            <a:pPr marL="0" indent="0" algn="just"/>
            <a:r>
              <a:rPr lang="en-US" dirty="0">
                <a:latin typeface="Verdana" panose="020B0604030504040204" pitchFamily="34" charset="0"/>
                <a:ea typeface="Verdana" panose="020B0604030504040204" pitchFamily="34" charset="0"/>
                <a:cs typeface="Arial" panose="020B0604020202020204" pitchFamily="34" charset="0"/>
              </a:rPr>
              <a:t>In RPA, there are six steps which are helpful in error handling:</a:t>
            </a:r>
          </a:p>
          <a:p>
            <a:pPr marL="171450" indent="-171450" algn="just">
              <a:buFont typeface="Wingdings" panose="05000000000000000000" pitchFamily="2" charset="2"/>
              <a:buChar char="§"/>
            </a:pPr>
            <a:r>
              <a:rPr lang="en-US" dirty="0">
                <a:latin typeface="Verdana" panose="020B0604030504040204" pitchFamily="34" charset="0"/>
                <a:ea typeface="Verdana" panose="020B0604030504040204" pitchFamily="34" charset="0"/>
                <a:cs typeface="Arial" panose="020B0604020202020204" pitchFamily="34" charset="0"/>
              </a:rPr>
              <a:t>Step Into and Step Over </a:t>
            </a:r>
          </a:p>
          <a:p>
            <a:pPr marL="171450" indent="-171450" algn="just">
              <a:buFont typeface="Wingdings" panose="05000000000000000000" pitchFamily="2" charset="2"/>
              <a:buChar char="§"/>
            </a:pPr>
            <a:r>
              <a:rPr lang="en-US" dirty="0">
                <a:latin typeface="Verdana" panose="020B0604030504040204" pitchFamily="34" charset="0"/>
                <a:ea typeface="Verdana" panose="020B0604030504040204" pitchFamily="34" charset="0"/>
                <a:cs typeface="Arial" panose="020B0604020202020204" pitchFamily="34" charset="0"/>
              </a:rPr>
              <a:t>Validate</a:t>
            </a:r>
          </a:p>
          <a:p>
            <a:pPr marL="171450" indent="-171450" algn="just">
              <a:buFont typeface="Wingdings" panose="05000000000000000000" pitchFamily="2" charset="2"/>
              <a:buChar char="§"/>
            </a:pPr>
            <a:r>
              <a:rPr lang="en-US" dirty="0">
                <a:latin typeface="Verdana" panose="020B0604030504040204" pitchFamily="34" charset="0"/>
                <a:ea typeface="Verdana" panose="020B0604030504040204" pitchFamily="34" charset="0"/>
                <a:cs typeface="Arial" panose="020B0604020202020204" pitchFamily="34" charset="0"/>
              </a:rPr>
              <a:t>Breakpoints</a:t>
            </a:r>
          </a:p>
          <a:p>
            <a:pPr marL="171450" indent="-171450" algn="just">
              <a:buFont typeface="Wingdings" panose="05000000000000000000" pitchFamily="2" charset="2"/>
              <a:buChar char="§"/>
            </a:pPr>
            <a:r>
              <a:rPr lang="en-US" dirty="0">
                <a:latin typeface="Verdana" panose="020B0604030504040204" pitchFamily="34" charset="0"/>
                <a:ea typeface="Verdana" panose="020B0604030504040204" pitchFamily="34" charset="0"/>
                <a:cs typeface="Arial" panose="020B0604020202020204" pitchFamily="34" charset="0"/>
              </a:rPr>
              <a:t>Slow Steps</a:t>
            </a:r>
          </a:p>
          <a:p>
            <a:pPr marL="171450" indent="-171450" algn="just">
              <a:buFont typeface="Wingdings" panose="05000000000000000000" pitchFamily="2" charset="2"/>
              <a:buChar char="§"/>
            </a:pPr>
            <a:r>
              <a:rPr lang="en-US" dirty="0">
                <a:latin typeface="Verdana" panose="020B0604030504040204" pitchFamily="34" charset="0"/>
                <a:ea typeface="Verdana" panose="020B0604030504040204" pitchFamily="34" charset="0"/>
                <a:cs typeface="Arial" panose="020B0604020202020204" pitchFamily="34" charset="0"/>
              </a:rPr>
              <a:t>Options</a:t>
            </a:r>
          </a:p>
          <a:p>
            <a:pPr marL="171450" indent="-171450" algn="just">
              <a:buFont typeface="Wingdings" panose="05000000000000000000" pitchFamily="2" charset="2"/>
              <a:buChar char="§"/>
            </a:pPr>
            <a:r>
              <a:rPr lang="en-US" dirty="0">
                <a:latin typeface="Verdana" panose="020B0604030504040204" pitchFamily="34" charset="0"/>
                <a:ea typeface="Verdana" panose="020B0604030504040204" pitchFamily="34" charset="0"/>
                <a:cs typeface="Arial" panose="020B0604020202020204" pitchFamily="34" charset="0"/>
              </a:rPr>
              <a:t>Logs Section </a:t>
            </a:r>
          </a:p>
          <a:p>
            <a:pPr marL="0" marR="0" lvl="0" indent="0" algn="just" defTabSz="914400" rtl="0" eaLnBrk="1" fontAlgn="auto" latinLnBrk="0" hangingPunct="1">
              <a:lnSpc>
                <a:spcPct val="100000"/>
              </a:lnSpc>
              <a:spcBef>
                <a:spcPts val="0"/>
              </a:spcBef>
              <a:spcAft>
                <a:spcPts val="0"/>
              </a:spcAft>
              <a:buClrTx/>
              <a:buSzTx/>
              <a:buFont typeface="Arial"/>
              <a:buNone/>
              <a:tabLst/>
              <a:defRPr/>
            </a:pPr>
            <a:endParaRPr lang="en-US" sz="1000" dirty="0">
              <a:solidFill>
                <a:schemeClr val="tx1"/>
              </a:solidFill>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000000-1234-1234-1234-123412341234}" type="slidenum">
              <a:rPr kumimoji="0" lang="en-US" sz="1200" b="0" i="0" u="none" strike="noStrike" kern="1200" cap="none" spc="0" normalizeH="0" baseline="0" noProof="0" smtClean="0">
                <a:ln>
                  <a:noFill/>
                </a:ln>
                <a:solidFill>
                  <a:prstClr val="black"/>
                </a:solidFill>
                <a:effectLst/>
                <a:uLnTx/>
                <a:uFillTx/>
                <a:latin typeface="Verdana"/>
                <a:ea typeface="Verdana"/>
                <a:cs typeface="Verdana"/>
                <a:sym typeface="Verdana"/>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Verdana"/>
              <a:ea typeface="Verdana"/>
              <a:cs typeface="Verdana"/>
              <a:sym typeface="Verdana"/>
            </a:endParaRPr>
          </a:p>
        </p:txBody>
      </p:sp>
    </p:spTree>
    <p:extLst>
      <p:ext uri="{BB962C8B-B14F-4D97-AF65-F5344CB8AC3E}">
        <p14:creationId xmlns:p14="http://schemas.microsoft.com/office/powerpoint/2010/main" val="28253475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4560570"/>
          </a:xfrm>
        </p:spPr>
        <p:txBody>
          <a:bodyPr/>
          <a:lstStyle/>
          <a:p>
            <a:pPr marL="0" marR="0" lvl="0" indent="0" algn="just" defTabSz="914400" rtl="0" eaLnBrk="1" fontAlgn="auto" latinLnBrk="0" hangingPunct="1">
              <a:lnSpc>
                <a:spcPct val="100000"/>
              </a:lnSpc>
              <a:spcBef>
                <a:spcPts val="0"/>
              </a:spcBef>
              <a:spcAft>
                <a:spcPts val="0"/>
              </a:spcAft>
              <a:buClrTx/>
              <a:buSzTx/>
              <a:buFont typeface="Arial"/>
              <a:buNone/>
              <a:tabLst/>
              <a:defRPr/>
            </a:pPr>
            <a:r>
              <a:rPr kumimoji="0" lang="en-IN" altLang="en-US" b="0" i="0" u="none" strike="noStrike" cap="none" normalizeH="0" baseline="0" dirty="0">
                <a:ln>
                  <a:noFill/>
                </a:ln>
                <a:solidFill>
                  <a:schemeClr val="tx1"/>
                </a:solidFill>
                <a:effectLst/>
                <a:latin typeface="Verdana" panose="020B0604030504040204" pitchFamily="34" charset="0"/>
                <a:ea typeface="Verdana" panose="020B0604030504040204" pitchFamily="34" charset="0"/>
                <a:cs typeface="Arial" panose="020B0604020202020204" pitchFamily="34" charset="0"/>
              </a:rPr>
              <a:t>The process of identifying error or bug in the running software or Robot is called debugging. It ensures that the error is identified and resolved so that it does not impact the operation and running of the robot. It is a multi-step process that ensures that the program to develop a software or application is perfect. Debugging helps in maintaining the quality and continuity of the code by resolving the errors.</a:t>
            </a:r>
          </a:p>
          <a:p>
            <a:pPr marL="0" marR="0" lvl="0" indent="0" algn="just" defTabSz="914400" rtl="0" eaLnBrk="1" fontAlgn="auto" latinLnBrk="0" hangingPunct="1">
              <a:lnSpc>
                <a:spcPct val="100000"/>
              </a:lnSpc>
              <a:spcBef>
                <a:spcPts val="0"/>
              </a:spcBef>
              <a:spcAft>
                <a:spcPts val="0"/>
              </a:spcAft>
              <a:buClrTx/>
              <a:buSzTx/>
              <a:buFont typeface="Arial"/>
              <a:buNone/>
              <a:tabLst/>
              <a:defRPr/>
            </a:pPr>
            <a:r>
              <a:rPr kumimoji="0" lang="en-IN" altLang="en-US" b="0" i="0" u="none" strike="noStrike" cap="none" normalizeH="0" baseline="0" dirty="0">
                <a:ln>
                  <a:noFill/>
                </a:ln>
                <a:solidFill>
                  <a:schemeClr val="tx1"/>
                </a:solidFill>
                <a:effectLst/>
                <a:latin typeface="Verdana" panose="020B0604030504040204" pitchFamily="34" charset="0"/>
                <a:ea typeface="Verdana" panose="020B0604030504040204" pitchFamily="34" charset="0"/>
                <a:cs typeface="Arial" panose="020B0604020202020204" pitchFamily="34" charset="0"/>
              </a:rPr>
              <a:t>There are multiple types of debugging methods such as interactive debugging, log file analysis, unit testing, control flow analysis, memory dumps, integration testing and profiling.</a:t>
            </a:r>
          </a:p>
          <a:p>
            <a:pPr marL="0" marR="0" lvl="0" indent="0" algn="just" defTabSz="914400" rtl="0" eaLnBrk="1" fontAlgn="auto" latinLnBrk="0" hangingPunct="1">
              <a:lnSpc>
                <a:spcPct val="100000"/>
              </a:lnSpc>
              <a:spcBef>
                <a:spcPts val="0"/>
              </a:spcBef>
              <a:spcAft>
                <a:spcPts val="0"/>
              </a:spcAft>
              <a:buClrTx/>
              <a:buSzTx/>
              <a:buFont typeface="Arial"/>
              <a:buNone/>
              <a:tabLst/>
              <a:defRPr/>
            </a:pPr>
            <a:endParaRPr kumimoji="0" lang="en-IN" b="0" i="0" u="none" strike="noStrike" cap="none" normalizeH="0" baseline="0" dirty="0">
              <a:ln>
                <a:noFill/>
              </a:ln>
              <a:solidFill>
                <a:schemeClr val="tx1"/>
              </a:solidFill>
              <a:effectLst/>
              <a:latin typeface="Verdana" panose="020B0604030504040204" pitchFamily="34" charset="0"/>
              <a:ea typeface="Verdana" panose="020B0604030504040204" pitchFamily="34" charset="0"/>
              <a:cs typeface="Arial" panose="020B0604020202020204" pitchFamily="34" charset="0"/>
            </a:endParaRPr>
          </a:p>
          <a:p>
            <a:pPr marL="0" marR="0" lvl="0" indent="0" algn="just" defTabSz="914400" rtl="0" eaLnBrk="1" fontAlgn="auto" latinLnBrk="0" hangingPunct="1">
              <a:lnSpc>
                <a:spcPct val="100000"/>
              </a:lnSpc>
              <a:spcBef>
                <a:spcPts val="0"/>
              </a:spcBef>
              <a:spcAft>
                <a:spcPts val="0"/>
              </a:spcAft>
              <a:buClrTx/>
              <a:buSzTx/>
              <a:buFont typeface="Arial"/>
              <a:buNone/>
              <a:tabLst/>
              <a:defRPr/>
            </a:pPr>
            <a:r>
              <a:rPr kumimoji="0" lang="en-IN" b="0" i="0" u="none" strike="noStrike" cap="none" normalizeH="0" baseline="0" dirty="0">
                <a:ln>
                  <a:noFill/>
                </a:ln>
                <a:solidFill>
                  <a:schemeClr val="tx1"/>
                </a:solidFill>
                <a:effectLst/>
                <a:latin typeface="Verdana" panose="020B0604030504040204" pitchFamily="34" charset="0"/>
                <a:ea typeface="Verdana" panose="020B0604030504040204" pitchFamily="34" charset="0"/>
                <a:cs typeface="Arial" panose="020B0604020202020204" pitchFamily="34" charset="0"/>
              </a:rPr>
              <a:t>Validate is one of the key method used in </a:t>
            </a:r>
            <a:r>
              <a:rPr kumimoji="0" lang="en-IN" b="0" i="0" u="none" strike="noStrike" cap="none" normalizeH="0" baseline="0" dirty="0" err="1">
                <a:ln>
                  <a:noFill/>
                </a:ln>
                <a:solidFill>
                  <a:schemeClr val="tx1"/>
                </a:solidFill>
                <a:effectLst/>
                <a:latin typeface="Verdana" panose="020B0604030504040204" pitchFamily="34" charset="0"/>
                <a:ea typeface="Verdana" panose="020B0604030504040204" pitchFamily="34" charset="0"/>
                <a:cs typeface="Arial" panose="020B0604020202020204" pitchFamily="34" charset="0"/>
              </a:rPr>
              <a:t>UiPath</a:t>
            </a:r>
            <a:r>
              <a:rPr kumimoji="0" lang="en-IN" b="0" i="0" u="none" strike="noStrike" cap="none" normalizeH="0" baseline="0" dirty="0">
                <a:ln>
                  <a:noFill/>
                </a:ln>
                <a:solidFill>
                  <a:schemeClr val="tx1"/>
                </a:solidFill>
                <a:effectLst/>
                <a:latin typeface="Verdana" panose="020B0604030504040204" pitchFamily="34" charset="0"/>
                <a:ea typeface="Verdana" panose="020B0604030504040204" pitchFamily="34" charset="0"/>
                <a:cs typeface="Arial" panose="020B0604020202020204" pitchFamily="34" charset="0"/>
              </a:rPr>
              <a:t> to identify and resolve the error. This includes identification of the error causing element and then resolving them by following certain steps.</a:t>
            </a:r>
            <a:endParaRPr lang="en-US" dirty="0">
              <a:latin typeface="Verdana" panose="020B0604030504040204" pitchFamily="34" charset="0"/>
              <a:ea typeface="Verdana" panose="020B0604030504040204" pitchFamily="34" charset="0"/>
              <a:cs typeface="Arial" panose="020B0604020202020204" pitchFamily="34" charset="0"/>
            </a:endParaRPr>
          </a:p>
          <a:p>
            <a:pPr marL="0" indent="0" algn="just"/>
            <a:endParaRPr lang="en-US" dirty="0">
              <a:latin typeface="Verdana" panose="020B0604030504040204" pitchFamily="34" charset="0"/>
              <a:ea typeface="Verdana" panose="020B0604030504040204" pitchFamily="34" charset="0"/>
              <a:cs typeface="Arial" panose="020B0604020202020204" pitchFamily="34" charset="0"/>
            </a:endParaRPr>
          </a:p>
          <a:p>
            <a:pPr marL="0" indent="0" algn="just"/>
            <a:r>
              <a:rPr lang="en-US" dirty="0">
                <a:latin typeface="Verdana" panose="020B0604030504040204" pitchFamily="34" charset="0"/>
                <a:ea typeface="Verdana" panose="020B0604030504040204" pitchFamily="34" charset="0"/>
                <a:cs typeface="Arial" panose="020B0604020202020204" pitchFamily="34" charset="0"/>
              </a:rPr>
              <a:t>In RPA, there are six steps which are helpful in error handling:</a:t>
            </a:r>
          </a:p>
          <a:p>
            <a:pPr marL="171450" indent="-171450" algn="just">
              <a:buFont typeface="Wingdings" panose="05000000000000000000" pitchFamily="2" charset="2"/>
              <a:buChar char="§"/>
            </a:pPr>
            <a:r>
              <a:rPr lang="en-US" dirty="0">
                <a:latin typeface="Verdana" panose="020B0604030504040204" pitchFamily="34" charset="0"/>
                <a:ea typeface="Verdana" panose="020B0604030504040204" pitchFamily="34" charset="0"/>
                <a:cs typeface="Arial" panose="020B0604020202020204" pitchFamily="34" charset="0"/>
              </a:rPr>
              <a:t>Step Into and Step Over </a:t>
            </a:r>
          </a:p>
          <a:p>
            <a:pPr marL="171450" indent="-171450" algn="just">
              <a:buFont typeface="Wingdings" panose="05000000000000000000" pitchFamily="2" charset="2"/>
              <a:buChar char="§"/>
            </a:pPr>
            <a:r>
              <a:rPr lang="en-US" dirty="0">
                <a:latin typeface="Verdana" panose="020B0604030504040204" pitchFamily="34" charset="0"/>
                <a:ea typeface="Verdana" panose="020B0604030504040204" pitchFamily="34" charset="0"/>
                <a:cs typeface="Arial" panose="020B0604020202020204" pitchFamily="34" charset="0"/>
              </a:rPr>
              <a:t>Validate</a:t>
            </a:r>
          </a:p>
          <a:p>
            <a:pPr marL="171450" indent="-171450" algn="just">
              <a:buFont typeface="Wingdings" panose="05000000000000000000" pitchFamily="2" charset="2"/>
              <a:buChar char="§"/>
            </a:pPr>
            <a:r>
              <a:rPr lang="en-US" dirty="0">
                <a:latin typeface="Verdana" panose="020B0604030504040204" pitchFamily="34" charset="0"/>
                <a:ea typeface="Verdana" panose="020B0604030504040204" pitchFamily="34" charset="0"/>
                <a:cs typeface="Arial" panose="020B0604020202020204" pitchFamily="34" charset="0"/>
              </a:rPr>
              <a:t>Breakpoints</a:t>
            </a:r>
          </a:p>
          <a:p>
            <a:pPr marL="171450" indent="-171450" algn="just">
              <a:buFont typeface="Wingdings" panose="05000000000000000000" pitchFamily="2" charset="2"/>
              <a:buChar char="§"/>
            </a:pPr>
            <a:r>
              <a:rPr lang="en-US" dirty="0">
                <a:latin typeface="Verdana" panose="020B0604030504040204" pitchFamily="34" charset="0"/>
                <a:ea typeface="Verdana" panose="020B0604030504040204" pitchFamily="34" charset="0"/>
                <a:cs typeface="Arial" panose="020B0604020202020204" pitchFamily="34" charset="0"/>
              </a:rPr>
              <a:t>Slow Steps</a:t>
            </a:r>
          </a:p>
          <a:p>
            <a:pPr marL="171450" indent="-171450" algn="just">
              <a:buFont typeface="Wingdings" panose="05000000000000000000" pitchFamily="2" charset="2"/>
              <a:buChar char="§"/>
            </a:pPr>
            <a:r>
              <a:rPr lang="en-US" dirty="0">
                <a:latin typeface="Verdana" panose="020B0604030504040204" pitchFamily="34" charset="0"/>
                <a:ea typeface="Verdana" panose="020B0604030504040204" pitchFamily="34" charset="0"/>
                <a:cs typeface="Arial" panose="020B0604020202020204" pitchFamily="34" charset="0"/>
              </a:rPr>
              <a:t>Options</a:t>
            </a:r>
          </a:p>
          <a:p>
            <a:pPr marL="171450" indent="-171450" algn="just">
              <a:buFont typeface="Wingdings" panose="05000000000000000000" pitchFamily="2" charset="2"/>
              <a:buChar char="§"/>
            </a:pPr>
            <a:r>
              <a:rPr lang="en-US" dirty="0">
                <a:latin typeface="Verdana" panose="020B0604030504040204" pitchFamily="34" charset="0"/>
                <a:ea typeface="Verdana" panose="020B0604030504040204" pitchFamily="34" charset="0"/>
                <a:cs typeface="Arial" panose="020B0604020202020204" pitchFamily="34" charset="0"/>
              </a:rPr>
              <a:t>Logs Section </a:t>
            </a:r>
          </a:p>
          <a:p>
            <a:pPr marL="0" marR="0" lvl="0" indent="0" algn="just" defTabSz="914400" rtl="0" eaLnBrk="1" fontAlgn="auto" latinLnBrk="0" hangingPunct="1">
              <a:lnSpc>
                <a:spcPct val="100000"/>
              </a:lnSpc>
              <a:spcBef>
                <a:spcPts val="0"/>
              </a:spcBef>
              <a:spcAft>
                <a:spcPts val="0"/>
              </a:spcAft>
              <a:buClrTx/>
              <a:buSzTx/>
              <a:buFont typeface="Arial"/>
              <a:buNone/>
              <a:tabLst/>
              <a:defRPr/>
            </a:pPr>
            <a:endParaRPr lang="en-US" sz="1000" dirty="0">
              <a:solidFill>
                <a:schemeClr val="tx1"/>
              </a:solidFill>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000000-1234-1234-1234-123412341234}" type="slidenum">
              <a:rPr kumimoji="0" lang="en-US" sz="1200" b="0" i="0" u="none" strike="noStrike" kern="1200" cap="none" spc="0" normalizeH="0" baseline="0" noProof="0" smtClean="0">
                <a:ln>
                  <a:noFill/>
                </a:ln>
                <a:solidFill>
                  <a:prstClr val="black"/>
                </a:solidFill>
                <a:effectLst/>
                <a:uLnTx/>
                <a:uFillTx/>
                <a:latin typeface="Verdana"/>
                <a:ea typeface="Verdana"/>
                <a:cs typeface="Verdana"/>
                <a:sym typeface="Verdana"/>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Verdana"/>
              <a:ea typeface="Verdana"/>
              <a:cs typeface="Verdana"/>
              <a:sym typeface="Verdana"/>
            </a:endParaRPr>
          </a:p>
        </p:txBody>
      </p:sp>
    </p:spTree>
    <p:extLst>
      <p:ext uri="{BB962C8B-B14F-4D97-AF65-F5344CB8AC3E}">
        <p14:creationId xmlns:p14="http://schemas.microsoft.com/office/powerpoint/2010/main" val="14087891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4560570"/>
          </a:xfrm>
        </p:spPr>
        <p:txBody>
          <a:bodyPr/>
          <a:lstStyle/>
          <a:p>
            <a:pPr marL="0" marR="0" lvl="0" indent="0" algn="just" defTabSz="914400" rtl="0" eaLnBrk="1" fontAlgn="auto" latinLnBrk="0" hangingPunct="1">
              <a:lnSpc>
                <a:spcPct val="100000"/>
              </a:lnSpc>
              <a:spcBef>
                <a:spcPts val="0"/>
              </a:spcBef>
              <a:spcAft>
                <a:spcPts val="0"/>
              </a:spcAft>
              <a:buClrTx/>
              <a:buSzTx/>
              <a:buFont typeface="Arial"/>
              <a:buNone/>
              <a:tabLst/>
              <a:defRPr/>
            </a:pPr>
            <a:r>
              <a:rPr kumimoji="0" lang="en-IN" altLang="en-US" b="0" i="0" u="none" strike="noStrike" cap="none" normalizeH="0" baseline="0" dirty="0">
                <a:ln>
                  <a:noFill/>
                </a:ln>
                <a:solidFill>
                  <a:schemeClr val="tx1"/>
                </a:solidFill>
                <a:effectLst/>
                <a:latin typeface="Verdana" panose="020B0604030504040204" pitchFamily="34" charset="0"/>
                <a:ea typeface="Verdana" panose="020B0604030504040204" pitchFamily="34" charset="0"/>
                <a:cs typeface="Arial" panose="020B0604020202020204" pitchFamily="34" charset="0"/>
              </a:rPr>
              <a:t>The process of identifying error or bug in the running software or Robot is called debugging. It ensures that the error is identified and resolved so that it does not impact the operation and running of the robot. It is a multi-step process that ensures that the program to develop a software or application is perfect. Debugging helps in maintaining the quality and continuity of the code by resolving the errors.</a:t>
            </a:r>
          </a:p>
          <a:p>
            <a:pPr marL="0" marR="0" lvl="0" indent="0" algn="just" defTabSz="914400" rtl="0" eaLnBrk="1" fontAlgn="auto" latinLnBrk="0" hangingPunct="1">
              <a:lnSpc>
                <a:spcPct val="100000"/>
              </a:lnSpc>
              <a:spcBef>
                <a:spcPts val="0"/>
              </a:spcBef>
              <a:spcAft>
                <a:spcPts val="0"/>
              </a:spcAft>
              <a:buClrTx/>
              <a:buSzTx/>
              <a:buFont typeface="Arial"/>
              <a:buNone/>
              <a:tabLst/>
              <a:defRPr/>
            </a:pPr>
            <a:r>
              <a:rPr kumimoji="0" lang="en-IN" altLang="en-US" b="0" i="0" u="none" strike="noStrike" cap="none" normalizeH="0" baseline="0" dirty="0">
                <a:ln>
                  <a:noFill/>
                </a:ln>
                <a:solidFill>
                  <a:schemeClr val="tx1"/>
                </a:solidFill>
                <a:effectLst/>
                <a:latin typeface="Verdana" panose="020B0604030504040204" pitchFamily="34" charset="0"/>
                <a:ea typeface="Verdana" panose="020B0604030504040204" pitchFamily="34" charset="0"/>
                <a:cs typeface="Arial" panose="020B0604020202020204" pitchFamily="34" charset="0"/>
              </a:rPr>
              <a:t>There are multiple types of debugging methods such as interactive debugging, log file analysis, unit testing, control flow analysis, memory dumps, integration testing and profiling.</a:t>
            </a:r>
          </a:p>
          <a:p>
            <a:pPr marL="0" marR="0" lvl="0" indent="0" algn="just" defTabSz="914400" rtl="0" eaLnBrk="1" fontAlgn="auto" latinLnBrk="0" hangingPunct="1">
              <a:lnSpc>
                <a:spcPct val="100000"/>
              </a:lnSpc>
              <a:spcBef>
                <a:spcPts val="0"/>
              </a:spcBef>
              <a:spcAft>
                <a:spcPts val="0"/>
              </a:spcAft>
              <a:buClrTx/>
              <a:buSzTx/>
              <a:buFont typeface="Arial"/>
              <a:buNone/>
              <a:tabLst/>
              <a:defRPr/>
            </a:pPr>
            <a:endParaRPr kumimoji="0" lang="en-IN" b="0" i="0" u="none" strike="noStrike" cap="none" normalizeH="0" baseline="0" dirty="0">
              <a:ln>
                <a:noFill/>
              </a:ln>
              <a:solidFill>
                <a:schemeClr val="tx1"/>
              </a:solidFill>
              <a:effectLst/>
              <a:latin typeface="Verdana" panose="020B0604030504040204" pitchFamily="34" charset="0"/>
              <a:ea typeface="Verdana" panose="020B0604030504040204" pitchFamily="34" charset="0"/>
              <a:cs typeface="Arial" panose="020B0604020202020204" pitchFamily="34" charset="0"/>
            </a:endParaRPr>
          </a:p>
          <a:p>
            <a:pPr marL="0" marR="0" lvl="0" indent="0" algn="just" defTabSz="914400" rtl="0" eaLnBrk="1" fontAlgn="auto" latinLnBrk="0" hangingPunct="1">
              <a:lnSpc>
                <a:spcPct val="100000"/>
              </a:lnSpc>
              <a:spcBef>
                <a:spcPts val="0"/>
              </a:spcBef>
              <a:spcAft>
                <a:spcPts val="0"/>
              </a:spcAft>
              <a:buClrTx/>
              <a:buSzTx/>
              <a:buFont typeface="Arial"/>
              <a:buNone/>
              <a:tabLst/>
              <a:defRPr/>
            </a:pPr>
            <a:r>
              <a:rPr kumimoji="0" lang="en-IN" b="0" i="0" u="none" strike="noStrike" cap="none" normalizeH="0" baseline="0" dirty="0">
                <a:ln>
                  <a:noFill/>
                </a:ln>
                <a:solidFill>
                  <a:schemeClr val="tx1"/>
                </a:solidFill>
                <a:effectLst/>
                <a:latin typeface="Verdana" panose="020B0604030504040204" pitchFamily="34" charset="0"/>
                <a:ea typeface="Verdana" panose="020B0604030504040204" pitchFamily="34" charset="0"/>
                <a:cs typeface="Arial" panose="020B0604020202020204" pitchFamily="34" charset="0"/>
              </a:rPr>
              <a:t>Validate is one of the key method used in </a:t>
            </a:r>
            <a:r>
              <a:rPr kumimoji="0" lang="en-IN" b="0" i="0" u="none" strike="noStrike" cap="none" normalizeH="0" baseline="0" dirty="0" err="1">
                <a:ln>
                  <a:noFill/>
                </a:ln>
                <a:solidFill>
                  <a:schemeClr val="tx1"/>
                </a:solidFill>
                <a:effectLst/>
                <a:latin typeface="Verdana" panose="020B0604030504040204" pitchFamily="34" charset="0"/>
                <a:ea typeface="Verdana" panose="020B0604030504040204" pitchFamily="34" charset="0"/>
                <a:cs typeface="Arial" panose="020B0604020202020204" pitchFamily="34" charset="0"/>
              </a:rPr>
              <a:t>UiPath</a:t>
            </a:r>
            <a:r>
              <a:rPr kumimoji="0" lang="en-IN" b="0" i="0" u="none" strike="noStrike" cap="none" normalizeH="0" baseline="0" dirty="0">
                <a:ln>
                  <a:noFill/>
                </a:ln>
                <a:solidFill>
                  <a:schemeClr val="tx1"/>
                </a:solidFill>
                <a:effectLst/>
                <a:latin typeface="Verdana" panose="020B0604030504040204" pitchFamily="34" charset="0"/>
                <a:ea typeface="Verdana" panose="020B0604030504040204" pitchFamily="34" charset="0"/>
                <a:cs typeface="Arial" panose="020B0604020202020204" pitchFamily="34" charset="0"/>
              </a:rPr>
              <a:t> to identify and resolve the error. This includes identification of the error causing element and then resolving them by following certain steps.</a:t>
            </a:r>
            <a:endParaRPr lang="en-US" dirty="0">
              <a:latin typeface="Verdana" panose="020B0604030504040204" pitchFamily="34" charset="0"/>
              <a:ea typeface="Verdana" panose="020B0604030504040204" pitchFamily="34" charset="0"/>
              <a:cs typeface="Arial" panose="020B0604020202020204" pitchFamily="34" charset="0"/>
            </a:endParaRPr>
          </a:p>
          <a:p>
            <a:pPr marL="0" indent="0" algn="just"/>
            <a:endParaRPr lang="en-US" dirty="0">
              <a:latin typeface="Verdana" panose="020B0604030504040204" pitchFamily="34" charset="0"/>
              <a:ea typeface="Verdana" panose="020B0604030504040204" pitchFamily="34" charset="0"/>
              <a:cs typeface="Arial" panose="020B0604020202020204" pitchFamily="34" charset="0"/>
            </a:endParaRPr>
          </a:p>
          <a:p>
            <a:pPr marL="0" indent="0" algn="just"/>
            <a:r>
              <a:rPr lang="en-US" dirty="0">
                <a:latin typeface="Verdana" panose="020B0604030504040204" pitchFamily="34" charset="0"/>
                <a:ea typeface="Verdana" panose="020B0604030504040204" pitchFamily="34" charset="0"/>
                <a:cs typeface="Arial" panose="020B0604020202020204" pitchFamily="34" charset="0"/>
              </a:rPr>
              <a:t>In RPA, there are six steps which are helpful in error handling:</a:t>
            </a:r>
          </a:p>
          <a:p>
            <a:pPr marL="171450" indent="-171450" algn="just">
              <a:buFont typeface="Wingdings" panose="05000000000000000000" pitchFamily="2" charset="2"/>
              <a:buChar char="§"/>
            </a:pPr>
            <a:r>
              <a:rPr lang="en-US" dirty="0">
                <a:latin typeface="Verdana" panose="020B0604030504040204" pitchFamily="34" charset="0"/>
                <a:ea typeface="Verdana" panose="020B0604030504040204" pitchFamily="34" charset="0"/>
                <a:cs typeface="Arial" panose="020B0604020202020204" pitchFamily="34" charset="0"/>
              </a:rPr>
              <a:t>Step Into and Step Over </a:t>
            </a:r>
          </a:p>
          <a:p>
            <a:pPr marL="171450" indent="-171450" algn="just">
              <a:buFont typeface="Wingdings" panose="05000000000000000000" pitchFamily="2" charset="2"/>
              <a:buChar char="§"/>
            </a:pPr>
            <a:r>
              <a:rPr lang="en-US" dirty="0">
                <a:latin typeface="Verdana" panose="020B0604030504040204" pitchFamily="34" charset="0"/>
                <a:ea typeface="Verdana" panose="020B0604030504040204" pitchFamily="34" charset="0"/>
                <a:cs typeface="Arial" panose="020B0604020202020204" pitchFamily="34" charset="0"/>
              </a:rPr>
              <a:t>Validate</a:t>
            </a:r>
          </a:p>
          <a:p>
            <a:pPr marL="171450" indent="-171450" algn="just">
              <a:buFont typeface="Wingdings" panose="05000000000000000000" pitchFamily="2" charset="2"/>
              <a:buChar char="§"/>
            </a:pPr>
            <a:r>
              <a:rPr lang="en-US" dirty="0">
                <a:latin typeface="Verdana" panose="020B0604030504040204" pitchFamily="34" charset="0"/>
                <a:ea typeface="Verdana" panose="020B0604030504040204" pitchFamily="34" charset="0"/>
                <a:cs typeface="Arial" panose="020B0604020202020204" pitchFamily="34" charset="0"/>
              </a:rPr>
              <a:t>Breakpoints</a:t>
            </a:r>
          </a:p>
          <a:p>
            <a:pPr marL="171450" indent="-171450" algn="just">
              <a:buFont typeface="Wingdings" panose="05000000000000000000" pitchFamily="2" charset="2"/>
              <a:buChar char="§"/>
            </a:pPr>
            <a:r>
              <a:rPr lang="en-US" dirty="0">
                <a:latin typeface="Verdana" panose="020B0604030504040204" pitchFamily="34" charset="0"/>
                <a:ea typeface="Verdana" panose="020B0604030504040204" pitchFamily="34" charset="0"/>
                <a:cs typeface="Arial" panose="020B0604020202020204" pitchFamily="34" charset="0"/>
              </a:rPr>
              <a:t>Slow Steps</a:t>
            </a:r>
          </a:p>
          <a:p>
            <a:pPr marL="171450" indent="-171450" algn="just">
              <a:buFont typeface="Wingdings" panose="05000000000000000000" pitchFamily="2" charset="2"/>
              <a:buChar char="§"/>
            </a:pPr>
            <a:r>
              <a:rPr lang="en-US" dirty="0">
                <a:latin typeface="Verdana" panose="020B0604030504040204" pitchFamily="34" charset="0"/>
                <a:ea typeface="Verdana" panose="020B0604030504040204" pitchFamily="34" charset="0"/>
                <a:cs typeface="Arial" panose="020B0604020202020204" pitchFamily="34" charset="0"/>
              </a:rPr>
              <a:t>Options</a:t>
            </a:r>
          </a:p>
          <a:p>
            <a:pPr marL="171450" indent="-171450" algn="just">
              <a:buFont typeface="Wingdings" panose="05000000000000000000" pitchFamily="2" charset="2"/>
              <a:buChar char="§"/>
            </a:pPr>
            <a:r>
              <a:rPr lang="en-US" dirty="0">
                <a:latin typeface="Verdana" panose="020B0604030504040204" pitchFamily="34" charset="0"/>
                <a:ea typeface="Verdana" panose="020B0604030504040204" pitchFamily="34" charset="0"/>
                <a:cs typeface="Arial" panose="020B0604020202020204" pitchFamily="34" charset="0"/>
              </a:rPr>
              <a:t>Logs Section </a:t>
            </a:r>
          </a:p>
          <a:p>
            <a:pPr marL="0" marR="0" lvl="0" indent="0" algn="just" defTabSz="914400" rtl="0" eaLnBrk="1" fontAlgn="auto" latinLnBrk="0" hangingPunct="1">
              <a:lnSpc>
                <a:spcPct val="100000"/>
              </a:lnSpc>
              <a:spcBef>
                <a:spcPts val="0"/>
              </a:spcBef>
              <a:spcAft>
                <a:spcPts val="0"/>
              </a:spcAft>
              <a:buClrTx/>
              <a:buSzTx/>
              <a:buFont typeface="Arial"/>
              <a:buNone/>
              <a:tabLst/>
              <a:defRPr/>
            </a:pPr>
            <a:endParaRPr lang="en-US" sz="1000" dirty="0">
              <a:solidFill>
                <a:schemeClr val="tx1"/>
              </a:solidFill>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000000-1234-1234-1234-123412341234}" type="slidenum">
              <a:rPr kumimoji="0" lang="en-US" sz="1200" b="0" i="0" u="none" strike="noStrike" kern="1200" cap="none" spc="0" normalizeH="0" baseline="0" noProof="0" smtClean="0">
                <a:ln>
                  <a:noFill/>
                </a:ln>
                <a:solidFill>
                  <a:prstClr val="black"/>
                </a:solidFill>
                <a:effectLst/>
                <a:uLnTx/>
                <a:uFillTx/>
                <a:latin typeface="Verdana"/>
                <a:ea typeface="Verdana"/>
                <a:cs typeface="Verdana"/>
                <a:sym typeface="Verdana"/>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Verdana"/>
              <a:ea typeface="Verdana"/>
              <a:cs typeface="Verdana"/>
              <a:sym typeface="Verdana"/>
            </a:endParaRPr>
          </a:p>
        </p:txBody>
      </p:sp>
    </p:spTree>
    <p:extLst>
      <p:ext uri="{BB962C8B-B14F-4D97-AF65-F5344CB8AC3E}">
        <p14:creationId xmlns:p14="http://schemas.microsoft.com/office/powerpoint/2010/main" val="21124786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4560570"/>
          </a:xfrm>
        </p:spPr>
        <p:txBody>
          <a:bodyPr/>
          <a:lstStyle/>
          <a:p>
            <a:pPr marL="0" marR="0" lvl="0" indent="0" algn="just" defTabSz="914400" rtl="0" eaLnBrk="1" fontAlgn="auto" latinLnBrk="0" hangingPunct="1">
              <a:lnSpc>
                <a:spcPct val="100000"/>
              </a:lnSpc>
              <a:spcBef>
                <a:spcPts val="0"/>
              </a:spcBef>
              <a:spcAft>
                <a:spcPts val="0"/>
              </a:spcAft>
              <a:buClrTx/>
              <a:buSzTx/>
              <a:buFont typeface="Arial"/>
              <a:buNone/>
              <a:tabLst/>
              <a:defRPr/>
            </a:pPr>
            <a:r>
              <a:rPr kumimoji="0" lang="en-IN" altLang="en-US" b="0" i="0" u="none" strike="noStrike" cap="none" normalizeH="0" baseline="0" dirty="0">
                <a:ln>
                  <a:noFill/>
                </a:ln>
                <a:solidFill>
                  <a:schemeClr val="tx1"/>
                </a:solidFill>
                <a:effectLst/>
                <a:latin typeface="Verdana" panose="020B0604030504040204" pitchFamily="34" charset="0"/>
                <a:ea typeface="Verdana" panose="020B0604030504040204" pitchFamily="34" charset="0"/>
                <a:cs typeface="Arial" panose="020B0604020202020204" pitchFamily="34" charset="0"/>
              </a:rPr>
              <a:t>The process of identifying error or bug in the running software or Robot is called debugging. It ensures that the error is identified and resolved so that it does not impact the operation and running of the robot. It is a multi-step process that ensures that the program to develop a software or application is perfect. Debugging helps in maintaining the quality and continuity of the code by resolving the errors.</a:t>
            </a:r>
          </a:p>
          <a:p>
            <a:pPr marL="0" marR="0" lvl="0" indent="0" algn="just" defTabSz="914400" rtl="0" eaLnBrk="1" fontAlgn="auto" latinLnBrk="0" hangingPunct="1">
              <a:lnSpc>
                <a:spcPct val="100000"/>
              </a:lnSpc>
              <a:spcBef>
                <a:spcPts val="0"/>
              </a:spcBef>
              <a:spcAft>
                <a:spcPts val="0"/>
              </a:spcAft>
              <a:buClrTx/>
              <a:buSzTx/>
              <a:buFont typeface="Arial"/>
              <a:buNone/>
              <a:tabLst/>
              <a:defRPr/>
            </a:pPr>
            <a:r>
              <a:rPr kumimoji="0" lang="en-IN" altLang="en-US" b="0" i="0" u="none" strike="noStrike" cap="none" normalizeH="0" baseline="0" dirty="0">
                <a:ln>
                  <a:noFill/>
                </a:ln>
                <a:solidFill>
                  <a:schemeClr val="tx1"/>
                </a:solidFill>
                <a:effectLst/>
                <a:latin typeface="Verdana" panose="020B0604030504040204" pitchFamily="34" charset="0"/>
                <a:ea typeface="Verdana" panose="020B0604030504040204" pitchFamily="34" charset="0"/>
                <a:cs typeface="Arial" panose="020B0604020202020204" pitchFamily="34" charset="0"/>
              </a:rPr>
              <a:t>There are multiple types of debugging methods such as interactive debugging, log file analysis, unit testing, control flow analysis, memory dumps, integration testing and profiling.</a:t>
            </a:r>
          </a:p>
          <a:p>
            <a:pPr marL="0" marR="0" lvl="0" indent="0" algn="just" defTabSz="914400" rtl="0" eaLnBrk="1" fontAlgn="auto" latinLnBrk="0" hangingPunct="1">
              <a:lnSpc>
                <a:spcPct val="100000"/>
              </a:lnSpc>
              <a:spcBef>
                <a:spcPts val="0"/>
              </a:spcBef>
              <a:spcAft>
                <a:spcPts val="0"/>
              </a:spcAft>
              <a:buClrTx/>
              <a:buSzTx/>
              <a:buFont typeface="Arial"/>
              <a:buNone/>
              <a:tabLst/>
              <a:defRPr/>
            </a:pPr>
            <a:endParaRPr kumimoji="0" lang="en-IN" b="0" i="0" u="none" strike="noStrike" cap="none" normalizeH="0" baseline="0" dirty="0">
              <a:ln>
                <a:noFill/>
              </a:ln>
              <a:solidFill>
                <a:schemeClr val="tx1"/>
              </a:solidFill>
              <a:effectLst/>
              <a:latin typeface="Verdana" panose="020B0604030504040204" pitchFamily="34" charset="0"/>
              <a:ea typeface="Verdana" panose="020B0604030504040204" pitchFamily="34" charset="0"/>
              <a:cs typeface="Arial" panose="020B0604020202020204" pitchFamily="34" charset="0"/>
            </a:endParaRPr>
          </a:p>
          <a:p>
            <a:pPr marL="0" marR="0" lvl="0" indent="0" algn="just" defTabSz="914400" rtl="0" eaLnBrk="1" fontAlgn="auto" latinLnBrk="0" hangingPunct="1">
              <a:lnSpc>
                <a:spcPct val="100000"/>
              </a:lnSpc>
              <a:spcBef>
                <a:spcPts val="0"/>
              </a:spcBef>
              <a:spcAft>
                <a:spcPts val="0"/>
              </a:spcAft>
              <a:buClrTx/>
              <a:buSzTx/>
              <a:buFont typeface="Arial"/>
              <a:buNone/>
              <a:tabLst/>
              <a:defRPr/>
            </a:pPr>
            <a:r>
              <a:rPr kumimoji="0" lang="en-IN" b="0" i="0" u="none" strike="noStrike" cap="none" normalizeH="0" baseline="0" dirty="0">
                <a:ln>
                  <a:noFill/>
                </a:ln>
                <a:solidFill>
                  <a:schemeClr val="tx1"/>
                </a:solidFill>
                <a:effectLst/>
                <a:latin typeface="Verdana" panose="020B0604030504040204" pitchFamily="34" charset="0"/>
                <a:ea typeface="Verdana" panose="020B0604030504040204" pitchFamily="34" charset="0"/>
                <a:cs typeface="Arial" panose="020B0604020202020204" pitchFamily="34" charset="0"/>
              </a:rPr>
              <a:t>Validate is one of the key method used in </a:t>
            </a:r>
            <a:r>
              <a:rPr kumimoji="0" lang="en-IN" b="0" i="0" u="none" strike="noStrike" cap="none" normalizeH="0" baseline="0" dirty="0" err="1">
                <a:ln>
                  <a:noFill/>
                </a:ln>
                <a:solidFill>
                  <a:schemeClr val="tx1"/>
                </a:solidFill>
                <a:effectLst/>
                <a:latin typeface="Verdana" panose="020B0604030504040204" pitchFamily="34" charset="0"/>
                <a:ea typeface="Verdana" panose="020B0604030504040204" pitchFamily="34" charset="0"/>
                <a:cs typeface="Arial" panose="020B0604020202020204" pitchFamily="34" charset="0"/>
              </a:rPr>
              <a:t>UiPath</a:t>
            </a:r>
            <a:r>
              <a:rPr kumimoji="0" lang="en-IN" b="0" i="0" u="none" strike="noStrike" cap="none" normalizeH="0" baseline="0" dirty="0">
                <a:ln>
                  <a:noFill/>
                </a:ln>
                <a:solidFill>
                  <a:schemeClr val="tx1"/>
                </a:solidFill>
                <a:effectLst/>
                <a:latin typeface="Verdana" panose="020B0604030504040204" pitchFamily="34" charset="0"/>
                <a:ea typeface="Verdana" panose="020B0604030504040204" pitchFamily="34" charset="0"/>
                <a:cs typeface="Arial" panose="020B0604020202020204" pitchFamily="34" charset="0"/>
              </a:rPr>
              <a:t> to identify and resolve the error. This includes identification of the error causing element and then resolving them by following certain steps.</a:t>
            </a:r>
            <a:endParaRPr lang="en-US" dirty="0">
              <a:latin typeface="Verdana" panose="020B0604030504040204" pitchFamily="34" charset="0"/>
              <a:ea typeface="Verdana" panose="020B0604030504040204" pitchFamily="34" charset="0"/>
              <a:cs typeface="Arial" panose="020B0604020202020204" pitchFamily="34" charset="0"/>
            </a:endParaRPr>
          </a:p>
          <a:p>
            <a:pPr marL="0" indent="0" algn="just"/>
            <a:endParaRPr lang="en-US" dirty="0">
              <a:latin typeface="Verdana" panose="020B0604030504040204" pitchFamily="34" charset="0"/>
              <a:ea typeface="Verdana" panose="020B0604030504040204" pitchFamily="34" charset="0"/>
              <a:cs typeface="Arial" panose="020B0604020202020204" pitchFamily="34" charset="0"/>
            </a:endParaRPr>
          </a:p>
          <a:p>
            <a:pPr marL="0" indent="0" algn="just"/>
            <a:r>
              <a:rPr lang="en-US" dirty="0">
                <a:latin typeface="Verdana" panose="020B0604030504040204" pitchFamily="34" charset="0"/>
                <a:ea typeface="Verdana" panose="020B0604030504040204" pitchFamily="34" charset="0"/>
                <a:cs typeface="Arial" panose="020B0604020202020204" pitchFamily="34" charset="0"/>
              </a:rPr>
              <a:t>In RPA, there are six steps which are helpful in error handling:</a:t>
            </a:r>
          </a:p>
          <a:p>
            <a:pPr marL="171450" indent="-171450" algn="just">
              <a:buFont typeface="Wingdings" panose="05000000000000000000" pitchFamily="2" charset="2"/>
              <a:buChar char="§"/>
            </a:pPr>
            <a:r>
              <a:rPr lang="en-US" dirty="0">
                <a:latin typeface="Verdana" panose="020B0604030504040204" pitchFamily="34" charset="0"/>
                <a:ea typeface="Verdana" panose="020B0604030504040204" pitchFamily="34" charset="0"/>
                <a:cs typeface="Arial" panose="020B0604020202020204" pitchFamily="34" charset="0"/>
              </a:rPr>
              <a:t>Step Into and Step Over </a:t>
            </a:r>
          </a:p>
          <a:p>
            <a:pPr marL="171450" indent="-171450" algn="just">
              <a:buFont typeface="Wingdings" panose="05000000000000000000" pitchFamily="2" charset="2"/>
              <a:buChar char="§"/>
            </a:pPr>
            <a:r>
              <a:rPr lang="en-US" dirty="0">
                <a:latin typeface="Verdana" panose="020B0604030504040204" pitchFamily="34" charset="0"/>
                <a:ea typeface="Verdana" panose="020B0604030504040204" pitchFamily="34" charset="0"/>
                <a:cs typeface="Arial" panose="020B0604020202020204" pitchFamily="34" charset="0"/>
              </a:rPr>
              <a:t>Validate</a:t>
            </a:r>
          </a:p>
          <a:p>
            <a:pPr marL="171450" indent="-171450" algn="just">
              <a:buFont typeface="Wingdings" panose="05000000000000000000" pitchFamily="2" charset="2"/>
              <a:buChar char="§"/>
            </a:pPr>
            <a:r>
              <a:rPr lang="en-US" dirty="0">
                <a:latin typeface="Verdana" panose="020B0604030504040204" pitchFamily="34" charset="0"/>
                <a:ea typeface="Verdana" panose="020B0604030504040204" pitchFamily="34" charset="0"/>
                <a:cs typeface="Arial" panose="020B0604020202020204" pitchFamily="34" charset="0"/>
              </a:rPr>
              <a:t>Breakpoints</a:t>
            </a:r>
          </a:p>
          <a:p>
            <a:pPr marL="171450" indent="-171450" algn="just">
              <a:buFont typeface="Wingdings" panose="05000000000000000000" pitchFamily="2" charset="2"/>
              <a:buChar char="§"/>
            </a:pPr>
            <a:r>
              <a:rPr lang="en-US" dirty="0">
                <a:latin typeface="Verdana" panose="020B0604030504040204" pitchFamily="34" charset="0"/>
                <a:ea typeface="Verdana" panose="020B0604030504040204" pitchFamily="34" charset="0"/>
                <a:cs typeface="Arial" panose="020B0604020202020204" pitchFamily="34" charset="0"/>
              </a:rPr>
              <a:t>Slow Steps</a:t>
            </a:r>
          </a:p>
          <a:p>
            <a:pPr marL="171450" indent="-171450" algn="just">
              <a:buFont typeface="Wingdings" panose="05000000000000000000" pitchFamily="2" charset="2"/>
              <a:buChar char="§"/>
            </a:pPr>
            <a:r>
              <a:rPr lang="en-US" dirty="0">
                <a:latin typeface="Verdana" panose="020B0604030504040204" pitchFamily="34" charset="0"/>
                <a:ea typeface="Verdana" panose="020B0604030504040204" pitchFamily="34" charset="0"/>
                <a:cs typeface="Arial" panose="020B0604020202020204" pitchFamily="34" charset="0"/>
              </a:rPr>
              <a:t>Options</a:t>
            </a:r>
          </a:p>
          <a:p>
            <a:pPr marL="171450" indent="-171450" algn="just">
              <a:buFont typeface="Wingdings" panose="05000000000000000000" pitchFamily="2" charset="2"/>
              <a:buChar char="§"/>
            </a:pPr>
            <a:r>
              <a:rPr lang="en-US" dirty="0">
                <a:latin typeface="Verdana" panose="020B0604030504040204" pitchFamily="34" charset="0"/>
                <a:ea typeface="Verdana" panose="020B0604030504040204" pitchFamily="34" charset="0"/>
                <a:cs typeface="Arial" panose="020B0604020202020204" pitchFamily="34" charset="0"/>
              </a:rPr>
              <a:t>Logs Section </a:t>
            </a:r>
          </a:p>
          <a:p>
            <a:pPr marL="0" marR="0" lvl="0" indent="0" algn="just" defTabSz="914400" rtl="0" eaLnBrk="1" fontAlgn="auto" latinLnBrk="0" hangingPunct="1">
              <a:lnSpc>
                <a:spcPct val="100000"/>
              </a:lnSpc>
              <a:spcBef>
                <a:spcPts val="0"/>
              </a:spcBef>
              <a:spcAft>
                <a:spcPts val="0"/>
              </a:spcAft>
              <a:buClrTx/>
              <a:buSzTx/>
              <a:buFont typeface="Arial"/>
              <a:buNone/>
              <a:tabLst/>
              <a:defRPr/>
            </a:pPr>
            <a:endParaRPr lang="en-US" sz="1000" dirty="0">
              <a:solidFill>
                <a:schemeClr val="tx1"/>
              </a:solidFill>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000000-1234-1234-1234-123412341234}" type="slidenum">
              <a:rPr kumimoji="0" lang="en-US" sz="1200" b="0" i="0" u="none" strike="noStrike" kern="1200" cap="none" spc="0" normalizeH="0" baseline="0" noProof="0" smtClean="0">
                <a:ln>
                  <a:noFill/>
                </a:ln>
                <a:solidFill>
                  <a:prstClr val="black"/>
                </a:solidFill>
                <a:effectLst/>
                <a:uLnTx/>
                <a:uFillTx/>
                <a:latin typeface="Verdana"/>
                <a:ea typeface="Verdana"/>
                <a:cs typeface="Verdana"/>
                <a:sym typeface="Verdana"/>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Verdana"/>
              <a:ea typeface="Verdana"/>
              <a:cs typeface="Verdana"/>
              <a:sym typeface="Verdana"/>
            </a:endParaRPr>
          </a:p>
        </p:txBody>
      </p:sp>
    </p:spTree>
    <p:extLst>
      <p:ext uri="{BB962C8B-B14F-4D97-AF65-F5344CB8AC3E}">
        <p14:creationId xmlns:p14="http://schemas.microsoft.com/office/powerpoint/2010/main" val="15765658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4560570"/>
          </a:xfrm>
        </p:spPr>
        <p:txBody>
          <a:bodyPr/>
          <a:lstStyle/>
          <a:p>
            <a:pPr marL="0" marR="0" lvl="0" indent="0" algn="just" defTabSz="914400" rtl="0" eaLnBrk="1" fontAlgn="auto" latinLnBrk="0" hangingPunct="1">
              <a:lnSpc>
                <a:spcPct val="100000"/>
              </a:lnSpc>
              <a:spcBef>
                <a:spcPts val="0"/>
              </a:spcBef>
              <a:spcAft>
                <a:spcPts val="0"/>
              </a:spcAft>
              <a:buClrTx/>
              <a:buSzTx/>
              <a:buFont typeface="Arial"/>
              <a:buNone/>
              <a:tabLst/>
              <a:defRPr/>
            </a:pPr>
            <a:r>
              <a:rPr kumimoji="0" lang="en-IN" altLang="en-US" b="0" i="0" u="none" strike="noStrike" cap="none" normalizeH="0" baseline="0" dirty="0">
                <a:ln>
                  <a:noFill/>
                </a:ln>
                <a:solidFill>
                  <a:schemeClr val="tx1"/>
                </a:solidFill>
                <a:effectLst/>
                <a:latin typeface="Verdana" panose="020B0604030504040204" pitchFamily="34" charset="0"/>
                <a:ea typeface="Verdana" panose="020B0604030504040204" pitchFamily="34" charset="0"/>
                <a:cs typeface="Arial" panose="020B0604020202020204" pitchFamily="34" charset="0"/>
              </a:rPr>
              <a:t>The process of identifying error or bug in the running software or Robot is called debugging. It ensures that the error is identified and resolved so that it does not impact the operation and running of the robot. It is a multi-step process that ensures that the program to develop a software or application is perfect. Debugging helps in maintaining the quality and continuity of the code by resolving the errors.</a:t>
            </a:r>
          </a:p>
          <a:p>
            <a:pPr marL="0" marR="0" lvl="0" indent="0" algn="just" defTabSz="914400" rtl="0" eaLnBrk="1" fontAlgn="auto" latinLnBrk="0" hangingPunct="1">
              <a:lnSpc>
                <a:spcPct val="100000"/>
              </a:lnSpc>
              <a:spcBef>
                <a:spcPts val="0"/>
              </a:spcBef>
              <a:spcAft>
                <a:spcPts val="0"/>
              </a:spcAft>
              <a:buClrTx/>
              <a:buSzTx/>
              <a:buFont typeface="Arial"/>
              <a:buNone/>
              <a:tabLst/>
              <a:defRPr/>
            </a:pPr>
            <a:r>
              <a:rPr kumimoji="0" lang="en-IN" altLang="en-US" b="0" i="0" u="none" strike="noStrike" cap="none" normalizeH="0" baseline="0" dirty="0">
                <a:ln>
                  <a:noFill/>
                </a:ln>
                <a:solidFill>
                  <a:schemeClr val="tx1"/>
                </a:solidFill>
                <a:effectLst/>
                <a:latin typeface="Verdana" panose="020B0604030504040204" pitchFamily="34" charset="0"/>
                <a:ea typeface="Verdana" panose="020B0604030504040204" pitchFamily="34" charset="0"/>
                <a:cs typeface="Arial" panose="020B0604020202020204" pitchFamily="34" charset="0"/>
              </a:rPr>
              <a:t>There are multiple types of debugging methods such as interactive debugging, log file analysis, unit testing, control flow analysis, memory dumps, integration testing and profiling.</a:t>
            </a:r>
          </a:p>
          <a:p>
            <a:pPr marL="0" marR="0" lvl="0" indent="0" algn="just" defTabSz="914400" rtl="0" eaLnBrk="1" fontAlgn="auto" latinLnBrk="0" hangingPunct="1">
              <a:lnSpc>
                <a:spcPct val="100000"/>
              </a:lnSpc>
              <a:spcBef>
                <a:spcPts val="0"/>
              </a:spcBef>
              <a:spcAft>
                <a:spcPts val="0"/>
              </a:spcAft>
              <a:buClrTx/>
              <a:buSzTx/>
              <a:buFont typeface="Arial"/>
              <a:buNone/>
              <a:tabLst/>
              <a:defRPr/>
            </a:pPr>
            <a:endParaRPr kumimoji="0" lang="en-IN" b="0" i="0" u="none" strike="noStrike" cap="none" normalizeH="0" baseline="0" dirty="0">
              <a:ln>
                <a:noFill/>
              </a:ln>
              <a:solidFill>
                <a:schemeClr val="tx1"/>
              </a:solidFill>
              <a:effectLst/>
              <a:latin typeface="Verdana" panose="020B0604030504040204" pitchFamily="34" charset="0"/>
              <a:ea typeface="Verdana" panose="020B0604030504040204" pitchFamily="34" charset="0"/>
              <a:cs typeface="Arial" panose="020B0604020202020204" pitchFamily="34" charset="0"/>
            </a:endParaRPr>
          </a:p>
          <a:p>
            <a:pPr marL="0" marR="0" lvl="0" indent="0" algn="just" defTabSz="914400" rtl="0" eaLnBrk="1" fontAlgn="auto" latinLnBrk="0" hangingPunct="1">
              <a:lnSpc>
                <a:spcPct val="100000"/>
              </a:lnSpc>
              <a:spcBef>
                <a:spcPts val="0"/>
              </a:spcBef>
              <a:spcAft>
                <a:spcPts val="0"/>
              </a:spcAft>
              <a:buClrTx/>
              <a:buSzTx/>
              <a:buFont typeface="Arial"/>
              <a:buNone/>
              <a:tabLst/>
              <a:defRPr/>
            </a:pPr>
            <a:r>
              <a:rPr kumimoji="0" lang="en-IN" b="0" i="0" u="none" strike="noStrike" cap="none" normalizeH="0" baseline="0" dirty="0">
                <a:ln>
                  <a:noFill/>
                </a:ln>
                <a:solidFill>
                  <a:schemeClr val="tx1"/>
                </a:solidFill>
                <a:effectLst/>
                <a:latin typeface="Verdana" panose="020B0604030504040204" pitchFamily="34" charset="0"/>
                <a:ea typeface="Verdana" panose="020B0604030504040204" pitchFamily="34" charset="0"/>
                <a:cs typeface="Arial" panose="020B0604020202020204" pitchFamily="34" charset="0"/>
              </a:rPr>
              <a:t>Validate is one of the key method used in </a:t>
            </a:r>
            <a:r>
              <a:rPr kumimoji="0" lang="en-IN" b="0" i="0" u="none" strike="noStrike" cap="none" normalizeH="0" baseline="0" dirty="0" err="1">
                <a:ln>
                  <a:noFill/>
                </a:ln>
                <a:solidFill>
                  <a:schemeClr val="tx1"/>
                </a:solidFill>
                <a:effectLst/>
                <a:latin typeface="Verdana" panose="020B0604030504040204" pitchFamily="34" charset="0"/>
                <a:ea typeface="Verdana" panose="020B0604030504040204" pitchFamily="34" charset="0"/>
                <a:cs typeface="Arial" panose="020B0604020202020204" pitchFamily="34" charset="0"/>
              </a:rPr>
              <a:t>UiPath</a:t>
            </a:r>
            <a:r>
              <a:rPr kumimoji="0" lang="en-IN" b="0" i="0" u="none" strike="noStrike" cap="none" normalizeH="0" baseline="0" dirty="0">
                <a:ln>
                  <a:noFill/>
                </a:ln>
                <a:solidFill>
                  <a:schemeClr val="tx1"/>
                </a:solidFill>
                <a:effectLst/>
                <a:latin typeface="Verdana" panose="020B0604030504040204" pitchFamily="34" charset="0"/>
                <a:ea typeface="Verdana" panose="020B0604030504040204" pitchFamily="34" charset="0"/>
                <a:cs typeface="Arial" panose="020B0604020202020204" pitchFamily="34" charset="0"/>
              </a:rPr>
              <a:t> to identify and resolve the error. This includes identification of the error causing element and then resolving them by following certain steps.</a:t>
            </a:r>
            <a:endParaRPr lang="en-US" dirty="0">
              <a:latin typeface="Verdana" panose="020B0604030504040204" pitchFamily="34" charset="0"/>
              <a:ea typeface="Verdana" panose="020B0604030504040204" pitchFamily="34" charset="0"/>
              <a:cs typeface="Arial" panose="020B0604020202020204" pitchFamily="34" charset="0"/>
            </a:endParaRPr>
          </a:p>
          <a:p>
            <a:pPr marL="0" indent="0" algn="just"/>
            <a:endParaRPr lang="en-US" dirty="0">
              <a:latin typeface="Verdana" panose="020B0604030504040204" pitchFamily="34" charset="0"/>
              <a:ea typeface="Verdana" panose="020B0604030504040204" pitchFamily="34" charset="0"/>
              <a:cs typeface="Arial" panose="020B0604020202020204" pitchFamily="34" charset="0"/>
            </a:endParaRPr>
          </a:p>
          <a:p>
            <a:pPr marL="0" indent="0" algn="just"/>
            <a:r>
              <a:rPr lang="en-US" dirty="0">
                <a:latin typeface="Verdana" panose="020B0604030504040204" pitchFamily="34" charset="0"/>
                <a:ea typeface="Verdana" panose="020B0604030504040204" pitchFamily="34" charset="0"/>
                <a:cs typeface="Arial" panose="020B0604020202020204" pitchFamily="34" charset="0"/>
              </a:rPr>
              <a:t>In RPA, there are six steps which are helpful in error handling:</a:t>
            </a:r>
          </a:p>
          <a:p>
            <a:pPr marL="171450" indent="-171450" algn="just">
              <a:buFont typeface="Wingdings" panose="05000000000000000000" pitchFamily="2" charset="2"/>
              <a:buChar char="§"/>
            </a:pPr>
            <a:r>
              <a:rPr lang="en-US" dirty="0">
                <a:latin typeface="Verdana" panose="020B0604030504040204" pitchFamily="34" charset="0"/>
                <a:ea typeface="Verdana" panose="020B0604030504040204" pitchFamily="34" charset="0"/>
                <a:cs typeface="Arial" panose="020B0604020202020204" pitchFamily="34" charset="0"/>
              </a:rPr>
              <a:t>Step Into and Step Over </a:t>
            </a:r>
          </a:p>
          <a:p>
            <a:pPr marL="171450" indent="-171450" algn="just">
              <a:buFont typeface="Wingdings" panose="05000000000000000000" pitchFamily="2" charset="2"/>
              <a:buChar char="§"/>
            </a:pPr>
            <a:r>
              <a:rPr lang="en-US" dirty="0">
                <a:latin typeface="Verdana" panose="020B0604030504040204" pitchFamily="34" charset="0"/>
                <a:ea typeface="Verdana" panose="020B0604030504040204" pitchFamily="34" charset="0"/>
                <a:cs typeface="Arial" panose="020B0604020202020204" pitchFamily="34" charset="0"/>
              </a:rPr>
              <a:t>Validate</a:t>
            </a:r>
          </a:p>
          <a:p>
            <a:pPr marL="171450" indent="-171450" algn="just">
              <a:buFont typeface="Wingdings" panose="05000000000000000000" pitchFamily="2" charset="2"/>
              <a:buChar char="§"/>
            </a:pPr>
            <a:r>
              <a:rPr lang="en-US" dirty="0">
                <a:latin typeface="Verdana" panose="020B0604030504040204" pitchFamily="34" charset="0"/>
                <a:ea typeface="Verdana" panose="020B0604030504040204" pitchFamily="34" charset="0"/>
                <a:cs typeface="Arial" panose="020B0604020202020204" pitchFamily="34" charset="0"/>
              </a:rPr>
              <a:t>Breakpoints</a:t>
            </a:r>
          </a:p>
          <a:p>
            <a:pPr marL="171450" indent="-171450" algn="just">
              <a:buFont typeface="Wingdings" panose="05000000000000000000" pitchFamily="2" charset="2"/>
              <a:buChar char="§"/>
            </a:pPr>
            <a:r>
              <a:rPr lang="en-US" dirty="0">
                <a:latin typeface="Verdana" panose="020B0604030504040204" pitchFamily="34" charset="0"/>
                <a:ea typeface="Verdana" panose="020B0604030504040204" pitchFamily="34" charset="0"/>
                <a:cs typeface="Arial" panose="020B0604020202020204" pitchFamily="34" charset="0"/>
              </a:rPr>
              <a:t>Slow Steps</a:t>
            </a:r>
          </a:p>
          <a:p>
            <a:pPr marL="171450" indent="-171450" algn="just">
              <a:buFont typeface="Wingdings" panose="05000000000000000000" pitchFamily="2" charset="2"/>
              <a:buChar char="§"/>
            </a:pPr>
            <a:r>
              <a:rPr lang="en-US" dirty="0">
                <a:latin typeface="Verdana" panose="020B0604030504040204" pitchFamily="34" charset="0"/>
                <a:ea typeface="Verdana" panose="020B0604030504040204" pitchFamily="34" charset="0"/>
                <a:cs typeface="Arial" panose="020B0604020202020204" pitchFamily="34" charset="0"/>
              </a:rPr>
              <a:t>Options</a:t>
            </a:r>
          </a:p>
          <a:p>
            <a:pPr marL="171450" indent="-171450" algn="just">
              <a:buFont typeface="Wingdings" panose="05000000000000000000" pitchFamily="2" charset="2"/>
              <a:buChar char="§"/>
            </a:pPr>
            <a:r>
              <a:rPr lang="en-US" dirty="0">
                <a:latin typeface="Verdana" panose="020B0604030504040204" pitchFamily="34" charset="0"/>
                <a:ea typeface="Verdana" panose="020B0604030504040204" pitchFamily="34" charset="0"/>
                <a:cs typeface="Arial" panose="020B0604020202020204" pitchFamily="34" charset="0"/>
              </a:rPr>
              <a:t>Logs Section </a:t>
            </a:r>
          </a:p>
          <a:p>
            <a:pPr marL="0" marR="0" lvl="0" indent="0" algn="just" defTabSz="914400" rtl="0" eaLnBrk="1" fontAlgn="auto" latinLnBrk="0" hangingPunct="1">
              <a:lnSpc>
                <a:spcPct val="100000"/>
              </a:lnSpc>
              <a:spcBef>
                <a:spcPts val="0"/>
              </a:spcBef>
              <a:spcAft>
                <a:spcPts val="0"/>
              </a:spcAft>
              <a:buClrTx/>
              <a:buSzTx/>
              <a:buFont typeface="Arial"/>
              <a:buNone/>
              <a:tabLst/>
              <a:defRPr/>
            </a:pPr>
            <a:endParaRPr lang="en-US" sz="1000" dirty="0">
              <a:solidFill>
                <a:schemeClr val="tx1"/>
              </a:solidFill>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000000-1234-1234-1234-123412341234}" type="slidenum">
              <a:rPr kumimoji="0" lang="en-US" sz="1200" b="0" i="0" u="none" strike="noStrike" kern="1200" cap="none" spc="0" normalizeH="0" baseline="0" noProof="0" smtClean="0">
                <a:ln>
                  <a:noFill/>
                </a:ln>
                <a:solidFill>
                  <a:prstClr val="black"/>
                </a:solidFill>
                <a:effectLst/>
                <a:uLnTx/>
                <a:uFillTx/>
                <a:latin typeface="Verdana"/>
                <a:ea typeface="Verdana"/>
                <a:cs typeface="Verdana"/>
                <a:sym typeface="Verdana"/>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Verdana"/>
              <a:ea typeface="Verdana"/>
              <a:cs typeface="Verdana"/>
              <a:sym typeface="Verdana"/>
            </a:endParaRPr>
          </a:p>
        </p:txBody>
      </p:sp>
    </p:spTree>
    <p:extLst>
      <p:ext uri="{BB962C8B-B14F-4D97-AF65-F5344CB8AC3E}">
        <p14:creationId xmlns:p14="http://schemas.microsoft.com/office/powerpoint/2010/main" val="19395305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72000"/>
            <a:r>
              <a:rPr lang="en-US" sz="1200" b="1" i="0" u="none" strike="noStrike" cap="none" dirty="0">
                <a:solidFill>
                  <a:schemeClr val="dk1"/>
                </a:solidFill>
                <a:effectLst/>
                <a:latin typeface="Verdana"/>
                <a:ea typeface="Verdana"/>
                <a:cs typeface="Verdana"/>
                <a:sym typeface="Verdana"/>
              </a:rPr>
              <a:t>Catching</a:t>
            </a:r>
            <a:r>
              <a:rPr lang="en-US" sz="1200" b="1" i="0" u="none" strike="noStrike" cap="none" baseline="0" dirty="0">
                <a:solidFill>
                  <a:schemeClr val="dk1"/>
                </a:solidFill>
                <a:effectLst/>
                <a:latin typeface="Verdana"/>
                <a:ea typeface="Verdana"/>
                <a:cs typeface="Verdana"/>
                <a:sym typeface="Verdana"/>
              </a:rPr>
              <a:t> Errors:</a:t>
            </a:r>
          </a:p>
          <a:p>
            <a:pPr marL="0" indent="-72000"/>
            <a:r>
              <a:rPr lang="en-US" sz="1200" b="0" i="0" u="none" strike="noStrike" cap="none" dirty="0">
                <a:solidFill>
                  <a:schemeClr val="dk1"/>
                </a:solidFill>
                <a:effectLst/>
                <a:latin typeface="Verdana"/>
                <a:ea typeface="Verdana"/>
                <a:cs typeface="Verdana"/>
                <a:sym typeface="Verdana"/>
              </a:rPr>
              <a:t>This is the remedial method used in UiPath studio to identify the reason of failure and detect the error. One of the most reliable method that we use in UiPath is Try Catch activity.</a:t>
            </a:r>
            <a:r>
              <a:rPr lang="en-GB" sz="1200" b="0" i="0" u="none" strike="noStrike" cap="none" dirty="0">
                <a:solidFill>
                  <a:schemeClr val="dk1"/>
                </a:solidFill>
                <a:effectLst/>
                <a:latin typeface="Verdana"/>
                <a:ea typeface="Verdana"/>
                <a:cs typeface="Verdana"/>
                <a:sym typeface="Verdana"/>
              </a:rPr>
              <a:t> </a:t>
            </a:r>
            <a:r>
              <a:rPr lang="en-US" sz="1200" b="0" i="0" u="none" strike="noStrike" cap="none" dirty="0">
                <a:solidFill>
                  <a:schemeClr val="dk1"/>
                </a:solidFill>
                <a:effectLst/>
                <a:latin typeface="Verdana"/>
                <a:ea typeface="Verdana"/>
                <a:cs typeface="Verdana"/>
                <a:sym typeface="Verdana"/>
              </a:rPr>
              <a:t>In every automation process, user want to be able to detect the errors as they happen and perform various actions to rectify the errors when they occur. </a:t>
            </a:r>
          </a:p>
          <a:p>
            <a:pPr marL="0" indent="-72000"/>
            <a:endParaRPr lang="en-GB" sz="1200" b="0" i="0" u="none" strike="noStrike" cap="none" dirty="0">
              <a:solidFill>
                <a:schemeClr val="dk1"/>
              </a:solidFill>
              <a:effectLst/>
              <a:latin typeface="Verdana"/>
              <a:ea typeface="Verdana"/>
              <a:cs typeface="Verdana"/>
              <a:sym typeface="Verdana"/>
            </a:endParaRPr>
          </a:p>
          <a:p>
            <a:pPr marL="0" marR="0" lvl="0" indent="0" algn="l" defTabSz="914400" rtl="0" eaLnBrk="1" fontAlgn="auto" latinLnBrk="0" hangingPunct="1">
              <a:lnSpc>
                <a:spcPct val="100000"/>
              </a:lnSpc>
              <a:spcBef>
                <a:spcPts val="0"/>
              </a:spcBef>
              <a:spcAft>
                <a:spcPts val="0"/>
              </a:spcAft>
              <a:buClr>
                <a:srgbClr val="000000"/>
              </a:buClr>
              <a:buSzPts val="1400"/>
              <a:buFont typeface="+mj-lt"/>
              <a:buNone/>
              <a:tabLst/>
              <a:defRPr/>
            </a:pPr>
            <a:r>
              <a:rPr lang="en-US" sz="1200" b="1" dirty="0">
                <a:solidFill>
                  <a:schemeClr val="tx1"/>
                </a:solidFill>
                <a:latin typeface="Verdana" panose="020B0604030504040204" pitchFamily="34" charset="0"/>
                <a:ea typeface="Verdana" panose="020B0604030504040204" pitchFamily="34" charset="0"/>
                <a:cs typeface="Arial" panose="020B0604020202020204" pitchFamily="34" charset="0"/>
              </a:rPr>
              <a:t>1. Try-Catch Activity</a:t>
            </a:r>
            <a:endParaRPr lang="en-IN" sz="1200" b="0" i="0" u="none" strike="noStrike" kern="1200" cap="none" dirty="0">
              <a:solidFill>
                <a:schemeClr val="tx1"/>
              </a:solidFill>
              <a:latin typeface="Verdana" panose="020B0604030504040204" pitchFamily="34" charset="0"/>
              <a:ea typeface="Verdana" panose="020B0604030504040204" pitchFamily="34" charset="0"/>
              <a:cs typeface="Arial" panose="020B0604020202020204" pitchFamily="34" charset="0"/>
              <a:sym typeface="Verdana"/>
            </a:endParaRPr>
          </a:p>
          <a:p>
            <a:pPr marL="0" marR="0" lvl="0" indent="0" algn="l" defTabSz="914400" rtl="0" eaLnBrk="1" fontAlgn="auto" latinLnBrk="0" hangingPunct="1">
              <a:lnSpc>
                <a:spcPct val="100000"/>
              </a:lnSpc>
              <a:spcBef>
                <a:spcPts val="0"/>
              </a:spcBef>
              <a:spcAft>
                <a:spcPts val="0"/>
              </a:spcAft>
              <a:buClr>
                <a:srgbClr val="000000"/>
              </a:buClr>
              <a:buSzPts val="1400"/>
              <a:buFont typeface="+mj-lt"/>
              <a:buNone/>
              <a:tabLst/>
              <a:defRPr/>
            </a:pPr>
            <a:r>
              <a:rPr lang="en-IN" sz="1200" b="0" i="0" u="none" strike="noStrike" kern="1200" cap="none" dirty="0">
                <a:solidFill>
                  <a:schemeClr val="tx1"/>
                </a:solidFill>
                <a:latin typeface="Verdana" panose="020B0604030504040204" pitchFamily="34" charset="0"/>
                <a:ea typeface="Verdana" panose="020B0604030504040204" pitchFamily="34" charset="0"/>
                <a:cs typeface="Arial" panose="020B0604020202020204" pitchFamily="34" charset="0"/>
                <a:sym typeface="Verdana"/>
              </a:rPr>
              <a:t>It is used to recover from specific error instead of crashing and terminating the whole workflow. The Try-Catch activity can be found in the activities panel. To use Try-Catch activity, we will drag and drop it inside the workflow. </a:t>
            </a:r>
            <a:endParaRPr lang="en-IN" dirty="0"/>
          </a:p>
        </p:txBody>
      </p:sp>
      <p:sp>
        <p:nvSpPr>
          <p:cNvPr id="4" name="Slide Number Placeholder 3"/>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000000-1234-1234-1234-123412341234}" type="slidenum">
              <a:rPr kumimoji="0" lang="en-US" sz="1200" b="0" i="0" u="none" strike="noStrike" kern="1200" cap="none" spc="0" normalizeH="0" baseline="0" noProof="0" smtClean="0">
                <a:ln>
                  <a:noFill/>
                </a:ln>
                <a:solidFill>
                  <a:prstClr val="black"/>
                </a:solidFill>
                <a:effectLst/>
                <a:uLnTx/>
                <a:uFillTx/>
                <a:latin typeface="Verdana"/>
                <a:ea typeface="Verdana"/>
                <a:cs typeface="Verdana"/>
                <a:sym typeface="Verdana"/>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Verdana"/>
              <a:ea typeface="Verdana"/>
              <a:cs typeface="Verdana"/>
              <a:sym typeface="Verdana"/>
            </a:endParaRPr>
          </a:p>
        </p:txBody>
      </p:sp>
    </p:spTree>
    <p:extLst>
      <p:ext uri="{BB962C8B-B14F-4D97-AF65-F5344CB8AC3E}">
        <p14:creationId xmlns:p14="http://schemas.microsoft.com/office/powerpoint/2010/main" val="9927051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mj-lt"/>
              <a:buNone/>
              <a:tabLst/>
              <a:defRPr/>
            </a:pPr>
            <a:r>
              <a:rPr lang="en-IN" sz="1200" b="0" i="0" u="none" strike="noStrike" kern="1200" cap="none" dirty="0">
                <a:solidFill>
                  <a:schemeClr val="tx1"/>
                </a:solidFill>
                <a:latin typeface="Verdana" panose="020B0604030504040204" pitchFamily="34" charset="0"/>
                <a:ea typeface="Verdana" panose="020B0604030504040204" pitchFamily="34" charset="0"/>
                <a:cs typeface="Arial" panose="020B0604020202020204" pitchFamily="34" charset="0"/>
                <a:sym typeface="Verdana"/>
              </a:rPr>
              <a:t>For handling errors in Try Catch block, the user has to divide the whole workflow into 3 parts:</a:t>
            </a:r>
          </a:p>
          <a:p>
            <a:pPr marL="228600" marR="0" lvl="0" indent="-228600" algn="l" defTabSz="914400" rtl="0" eaLnBrk="1" fontAlgn="auto" latinLnBrk="0" hangingPunct="1">
              <a:lnSpc>
                <a:spcPct val="100000"/>
              </a:lnSpc>
              <a:spcBef>
                <a:spcPts val="0"/>
              </a:spcBef>
              <a:spcAft>
                <a:spcPts val="0"/>
              </a:spcAft>
              <a:buClr>
                <a:srgbClr val="000000"/>
              </a:buClr>
              <a:buSzPts val="1400"/>
              <a:buFont typeface="+mj-lt"/>
              <a:buAutoNum type="arabicPeriod"/>
              <a:tabLst/>
              <a:defRPr/>
            </a:pPr>
            <a:r>
              <a:rPr lang="en-IN" sz="1200" b="1" i="0" u="none" strike="noStrike" kern="1200" cap="none" dirty="0">
                <a:solidFill>
                  <a:schemeClr val="tx1"/>
                </a:solidFill>
                <a:latin typeface="Verdana" panose="020B0604030504040204" pitchFamily="34" charset="0"/>
                <a:ea typeface="Verdana" panose="020B0604030504040204" pitchFamily="34" charset="0"/>
                <a:cs typeface="Arial" panose="020B0604020202020204" pitchFamily="34" charset="0"/>
                <a:sym typeface="Verdana"/>
              </a:rPr>
              <a:t>Try Block: </a:t>
            </a:r>
            <a:r>
              <a:rPr lang="en-IN" sz="1200" b="0" i="0" u="none" strike="noStrike" kern="1200" cap="none" dirty="0">
                <a:solidFill>
                  <a:schemeClr val="tx1"/>
                </a:solidFill>
                <a:latin typeface="Verdana" panose="020B0604030504040204" pitchFamily="34" charset="0"/>
                <a:ea typeface="Verdana" panose="020B0604030504040204" pitchFamily="34" charset="0"/>
                <a:cs typeface="Arial" panose="020B0604020202020204" pitchFamily="34" charset="0"/>
                <a:sym typeface="Verdana"/>
              </a:rPr>
              <a:t>In this, the user has to put all the activities that might throw an error. All the possible activities which you create that cause error that's why it should be placed in the blocks</a:t>
            </a:r>
          </a:p>
          <a:p>
            <a:pPr marL="228600" marR="0" lvl="0" indent="-228600" algn="l" defTabSz="914400" rtl="0" eaLnBrk="1" fontAlgn="auto" latinLnBrk="0" hangingPunct="1">
              <a:lnSpc>
                <a:spcPct val="100000"/>
              </a:lnSpc>
              <a:spcBef>
                <a:spcPts val="0"/>
              </a:spcBef>
              <a:spcAft>
                <a:spcPts val="0"/>
              </a:spcAft>
              <a:buClr>
                <a:srgbClr val="000000"/>
              </a:buClr>
              <a:buSzPts val="1400"/>
              <a:buFont typeface="+mj-lt"/>
              <a:buAutoNum type="arabicPeriod"/>
              <a:tabLst/>
              <a:defRPr/>
            </a:pPr>
            <a:r>
              <a:rPr lang="en-IN" sz="1200" b="1" i="0" u="none" strike="noStrike" kern="1200" cap="none" dirty="0">
                <a:solidFill>
                  <a:schemeClr val="tx1"/>
                </a:solidFill>
                <a:latin typeface="Verdana" panose="020B0604030504040204" pitchFamily="34" charset="0"/>
                <a:ea typeface="Verdana" panose="020B0604030504040204" pitchFamily="34" charset="0"/>
                <a:cs typeface="Arial" panose="020B0604020202020204" pitchFamily="34" charset="0"/>
                <a:sym typeface="Verdana"/>
              </a:rPr>
              <a:t>Catch Block: </a:t>
            </a:r>
            <a:r>
              <a:rPr lang="en-IN" sz="1200" b="0" i="0" u="none" strike="noStrike" kern="1200" cap="none" dirty="0">
                <a:solidFill>
                  <a:schemeClr val="tx1"/>
                </a:solidFill>
                <a:latin typeface="Verdana" panose="020B0604030504040204" pitchFamily="34" charset="0"/>
                <a:ea typeface="Verdana" panose="020B0604030504040204" pitchFamily="34" charset="0"/>
                <a:cs typeface="Arial" panose="020B0604020202020204" pitchFamily="34" charset="0"/>
                <a:sym typeface="Verdana"/>
              </a:rPr>
              <a:t>This is another very important activity to remove the errors. It is actually called “Catches” in </a:t>
            </a:r>
            <a:r>
              <a:rPr lang="en-IN" sz="1200" b="0" i="0" u="none" strike="noStrike" kern="1200" cap="none" dirty="0" err="1">
                <a:solidFill>
                  <a:schemeClr val="tx1"/>
                </a:solidFill>
                <a:latin typeface="Verdana" panose="020B0604030504040204" pitchFamily="34" charset="0"/>
                <a:ea typeface="Verdana" panose="020B0604030504040204" pitchFamily="34" charset="0"/>
                <a:cs typeface="Arial" panose="020B0604020202020204" pitchFamily="34" charset="0"/>
                <a:sym typeface="Verdana"/>
              </a:rPr>
              <a:t>UiPath</a:t>
            </a:r>
            <a:r>
              <a:rPr lang="en-IN" sz="1200" b="0" i="0" u="none" strike="noStrike" kern="1200" cap="none" dirty="0">
                <a:solidFill>
                  <a:schemeClr val="tx1"/>
                </a:solidFill>
                <a:latin typeface="Verdana" panose="020B0604030504040204" pitchFamily="34" charset="0"/>
                <a:ea typeface="Verdana" panose="020B0604030504040204" pitchFamily="34" charset="0"/>
                <a:cs typeface="Arial" panose="020B0604020202020204" pitchFamily="34" charset="0"/>
                <a:sym typeface="Verdana"/>
              </a:rPr>
              <a:t> since user can add multiple type of catches.</a:t>
            </a:r>
          </a:p>
          <a:p>
            <a:pPr marL="228600" marR="0" lvl="0" indent="-228600" algn="l" defTabSz="914400" rtl="0" eaLnBrk="1" fontAlgn="auto" latinLnBrk="0" hangingPunct="1">
              <a:lnSpc>
                <a:spcPct val="100000"/>
              </a:lnSpc>
              <a:spcBef>
                <a:spcPts val="0"/>
              </a:spcBef>
              <a:spcAft>
                <a:spcPts val="0"/>
              </a:spcAft>
              <a:buClr>
                <a:srgbClr val="000000"/>
              </a:buClr>
              <a:buSzPts val="1400"/>
              <a:buFont typeface="+mj-lt"/>
              <a:buAutoNum type="arabicPeriod"/>
              <a:tabLst/>
              <a:defRPr/>
            </a:pPr>
            <a:r>
              <a:rPr lang="en-IN" sz="1200" b="1" i="0" u="none" strike="noStrike" kern="1200" cap="none" dirty="0">
                <a:solidFill>
                  <a:schemeClr val="tx1"/>
                </a:solidFill>
                <a:latin typeface="Verdana" panose="020B0604030504040204" pitchFamily="34" charset="0"/>
                <a:ea typeface="Verdana" panose="020B0604030504040204" pitchFamily="34" charset="0"/>
                <a:cs typeface="Arial" panose="020B0604020202020204" pitchFamily="34" charset="0"/>
                <a:sym typeface="Verdana"/>
              </a:rPr>
              <a:t>Finally (Optional one):</a:t>
            </a:r>
            <a:r>
              <a:rPr lang="en-IN" sz="1200" b="0" i="0" u="none" strike="noStrike" kern="1200" cap="none" dirty="0">
                <a:solidFill>
                  <a:schemeClr val="tx1"/>
                </a:solidFill>
                <a:latin typeface="Verdana" panose="020B0604030504040204" pitchFamily="34" charset="0"/>
                <a:ea typeface="Verdana" panose="020B0604030504040204" pitchFamily="34" charset="0"/>
                <a:cs typeface="Arial" panose="020B0604020202020204" pitchFamily="34" charset="0"/>
                <a:sym typeface="Verdana"/>
              </a:rPr>
              <a:t> </a:t>
            </a:r>
            <a:r>
              <a:rPr lang="en-US" sz="1200" b="0" i="0" u="none" strike="noStrike" cap="none" dirty="0">
                <a:solidFill>
                  <a:schemeClr val="tx1"/>
                </a:solidFill>
                <a:effectLst/>
                <a:latin typeface="Verdana" panose="020B0604030504040204" pitchFamily="34" charset="0"/>
                <a:ea typeface="Verdana" panose="020B0604030504040204" pitchFamily="34" charset="0"/>
                <a:sym typeface="Verdana"/>
              </a:rPr>
              <a:t>It is just for the actions to be performed after the try &amp; catch blocks. In case of error or no error still the finally bock will be executed.  </a:t>
            </a:r>
            <a:endParaRPr lang="en-GB" sz="1200" b="0" i="0" u="none" strike="noStrike" cap="none" dirty="0">
              <a:solidFill>
                <a:schemeClr val="tx1"/>
              </a:solidFill>
              <a:effectLst/>
              <a:latin typeface="Verdana" panose="020B0604030504040204" pitchFamily="34" charset="0"/>
              <a:ea typeface="Verdana" panose="020B0604030504040204" pitchFamily="34" charset="0"/>
              <a:sym typeface="Verdana"/>
            </a:endParaRPr>
          </a:p>
          <a:p>
            <a:pPr marL="228600" marR="0" lvl="0" indent="-228600" algn="l" defTabSz="914400" rtl="0" eaLnBrk="1" fontAlgn="auto" latinLnBrk="0" hangingPunct="1">
              <a:lnSpc>
                <a:spcPct val="100000"/>
              </a:lnSpc>
              <a:spcBef>
                <a:spcPts val="0"/>
              </a:spcBef>
              <a:spcAft>
                <a:spcPts val="0"/>
              </a:spcAft>
              <a:buClr>
                <a:srgbClr val="000000"/>
              </a:buClr>
              <a:buSzPts val="1400"/>
              <a:buFont typeface="+mj-lt"/>
              <a:buAutoNum type="arabicPeriod"/>
              <a:tabLst/>
              <a:defRPr/>
            </a:pPr>
            <a:endParaRPr lang="en-IN" sz="1200" b="0" i="0" u="none" strike="noStrike" kern="1200" cap="none" dirty="0">
              <a:solidFill>
                <a:schemeClr val="tx1"/>
              </a:solidFill>
              <a:latin typeface="Verdana"/>
              <a:ea typeface="Verdana"/>
              <a:cs typeface="Arial" panose="020B0604020202020204" pitchFamily="34" charset="0"/>
              <a:sym typeface="Verdana"/>
            </a:endParaRPr>
          </a:p>
          <a:p>
            <a:pPr marL="228600" marR="0" lvl="0" indent="-228600" algn="l" defTabSz="914400" rtl="0" eaLnBrk="1" fontAlgn="auto" latinLnBrk="0" hangingPunct="1">
              <a:lnSpc>
                <a:spcPct val="100000"/>
              </a:lnSpc>
              <a:spcBef>
                <a:spcPts val="0"/>
              </a:spcBef>
              <a:spcAft>
                <a:spcPts val="0"/>
              </a:spcAft>
              <a:buClr>
                <a:srgbClr val="000000"/>
              </a:buClr>
              <a:buSzPts val="1400"/>
              <a:buFont typeface="+mj-lt"/>
              <a:buAutoNum type="arabicPeriod"/>
              <a:tabLst/>
              <a:defRPr/>
            </a:pPr>
            <a:endParaRPr lang="en-IN" sz="1200" b="0" i="0" u="none" strike="noStrike" kern="1200" cap="none" dirty="0">
              <a:solidFill>
                <a:schemeClr val="tx1"/>
              </a:solidFill>
              <a:latin typeface="Verdana"/>
              <a:ea typeface="Verdana"/>
              <a:cs typeface="Arial" panose="020B0604020202020204" pitchFamily="34" charset="0"/>
              <a:sym typeface="Verdana"/>
            </a:endParaRPr>
          </a:p>
          <a:p>
            <a:pPr marL="0" marR="0" lvl="0" indent="0" algn="l" defTabSz="914400" rtl="0" eaLnBrk="1" fontAlgn="auto" latinLnBrk="0" hangingPunct="1">
              <a:lnSpc>
                <a:spcPct val="100000"/>
              </a:lnSpc>
              <a:spcBef>
                <a:spcPts val="0"/>
              </a:spcBef>
              <a:spcAft>
                <a:spcPts val="0"/>
              </a:spcAft>
              <a:buClr>
                <a:srgbClr val="000000"/>
              </a:buClr>
              <a:buSzPts val="1400"/>
              <a:buFont typeface="Wingdings" panose="05000000000000000000" pitchFamily="2" charset="2"/>
              <a:buNone/>
              <a:tabLst/>
              <a:defRPr/>
            </a:pPr>
            <a:endParaRPr lang="en-IN" sz="1200" b="0" i="0" u="none" strike="noStrike" kern="1200" cap="none" dirty="0">
              <a:solidFill>
                <a:schemeClr val="tx1"/>
              </a:solidFill>
              <a:latin typeface="Verdana"/>
              <a:ea typeface="Verdana"/>
              <a:cs typeface="Arial" panose="020B0604020202020204" pitchFamily="34" charset="0"/>
              <a:sym typeface="Verdana"/>
            </a:endParaRPr>
          </a:p>
          <a:p>
            <a:pPr marL="0" marR="0" lvl="0" indent="0" algn="l" defTabSz="914400" rtl="0" eaLnBrk="1" fontAlgn="auto" latinLnBrk="0" hangingPunct="1">
              <a:lnSpc>
                <a:spcPct val="100000"/>
              </a:lnSpc>
              <a:spcBef>
                <a:spcPts val="0"/>
              </a:spcBef>
              <a:spcAft>
                <a:spcPts val="0"/>
              </a:spcAft>
              <a:buClr>
                <a:srgbClr val="000000"/>
              </a:buClr>
              <a:buSzPts val="1400"/>
              <a:buFont typeface="+mj-lt"/>
              <a:buNone/>
              <a:tabLst/>
              <a:defRPr/>
            </a:pPr>
            <a:endParaRPr lang="en-US" sz="1200" b="0" i="0" u="none" strike="noStrike" kern="1200" cap="none" dirty="0">
              <a:solidFill>
                <a:schemeClr val="tx1"/>
              </a:solidFill>
              <a:latin typeface="Verdana"/>
              <a:ea typeface="Verdana"/>
              <a:cs typeface="Arial" panose="020B0604020202020204" pitchFamily="34" charset="0"/>
              <a:sym typeface="Verdana"/>
            </a:endParaRPr>
          </a:p>
        </p:txBody>
      </p:sp>
      <p:sp>
        <p:nvSpPr>
          <p:cNvPr id="4" name="Slide Number Placeholder 3"/>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200" b="0" i="0" u="none" strike="noStrike" kern="0" cap="none" spc="0" normalizeH="0" baseline="0" noProof="0" smtClean="0">
                <a:ln>
                  <a:noFill/>
                </a:ln>
                <a:solidFill>
                  <a:srgbClr val="000000"/>
                </a:solidFill>
                <a:effectLst/>
                <a:uLnTx/>
                <a:uFillTx/>
                <a:latin typeface="Verdana"/>
                <a:ea typeface="Verdana"/>
                <a:cs typeface="Verdana"/>
                <a:sym typeface="Verdana"/>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9</a:t>
            </a:fld>
            <a:endParaRPr kumimoji="0" lang="en-US" sz="1200" b="0" i="0" u="none" strike="noStrike" kern="0" cap="none" spc="0" normalizeH="0" baseline="0" noProof="0">
              <a:ln>
                <a:noFill/>
              </a:ln>
              <a:solidFill>
                <a:srgbClr val="000000"/>
              </a:solidFill>
              <a:effectLst/>
              <a:uLnTx/>
              <a:uFillTx/>
              <a:latin typeface="Verdana"/>
              <a:ea typeface="Verdana"/>
              <a:cs typeface="Verdana"/>
              <a:sym typeface="Verdana"/>
            </a:endParaRPr>
          </a:p>
        </p:txBody>
      </p:sp>
    </p:spTree>
    <p:extLst>
      <p:ext uri="{BB962C8B-B14F-4D97-AF65-F5344CB8AC3E}">
        <p14:creationId xmlns:p14="http://schemas.microsoft.com/office/powerpoint/2010/main" val="8566344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3.xml"/><Relationship Id="rId4"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5.xml"/><Relationship Id="rId1" Type="http://schemas.openxmlformats.org/officeDocument/2006/relationships/tags" Target="../tags/tag2.xml"/><Relationship Id="rId4" Type="http://schemas.openxmlformats.org/officeDocument/2006/relationships/image" Target="../media/image7.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5.xml"/><Relationship Id="rId1" Type="http://schemas.openxmlformats.org/officeDocument/2006/relationships/tags" Target="../tags/tag3.xml"/><Relationship Id="rId4" Type="http://schemas.openxmlformats.org/officeDocument/2006/relationships/image" Target="../media/image7.pn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Master" Target="../slideMasters/slideMaster5.xml"/><Relationship Id="rId1" Type="http://schemas.openxmlformats.org/officeDocument/2006/relationships/tags" Target="../tags/tag4.xml"/><Relationship Id="rId4" Type="http://schemas.openxmlformats.org/officeDocument/2006/relationships/image" Target="../media/image7.pn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5.xml"/><Relationship Id="rId1" Type="http://schemas.openxmlformats.org/officeDocument/2006/relationships/tags" Target="../tags/tag5.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5.xml"/><Relationship Id="rId1" Type="http://schemas.openxmlformats.org/officeDocument/2006/relationships/tags" Target="../tags/tag6.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Master" Target="../slideMasters/slideMaster5.xml"/><Relationship Id="rId1" Type="http://schemas.openxmlformats.org/officeDocument/2006/relationships/tags" Target="../tags/tag7.xml"/><Relationship Id="rId4" Type="http://schemas.openxmlformats.org/officeDocument/2006/relationships/image" Target="../media/image7.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obj">
  <p:cSld name="OBJECT">
    <p:spTree>
      <p:nvGrpSpPr>
        <p:cNvPr id="1" name="Shape 235"/>
        <p:cNvGrpSpPr/>
        <p:nvPr/>
      </p:nvGrpSpPr>
      <p:grpSpPr>
        <a:xfrm>
          <a:off x="0" y="0"/>
          <a:ext cx="0" cy="0"/>
          <a:chOff x="0" y="0"/>
          <a:chExt cx="0" cy="0"/>
        </a:xfrm>
      </p:grpSpPr>
      <p:sp>
        <p:nvSpPr>
          <p:cNvPr id="236" name="Google Shape;236;p68"/>
          <p:cNvSpPr txBox="1">
            <a:spLocks noGrp="1"/>
          </p:cNvSpPr>
          <p:nvPr>
            <p:ph type="ctrTitle"/>
          </p:nvPr>
        </p:nvSpPr>
        <p:spPr>
          <a:xfrm>
            <a:off x="1508761" y="3507868"/>
            <a:ext cx="17099281" cy="1269578"/>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7" name="Google Shape;237;p68"/>
          <p:cNvSpPr txBox="1">
            <a:spLocks noGrp="1"/>
          </p:cNvSpPr>
          <p:nvPr>
            <p:ph type="subTitle" idx="1"/>
          </p:nvPr>
        </p:nvSpPr>
        <p:spPr>
          <a:xfrm>
            <a:off x="3017520" y="6336793"/>
            <a:ext cx="14081760" cy="607859"/>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8" name="Google Shape;238;p68"/>
          <p:cNvSpPr txBox="1">
            <a:spLocks noGrp="1"/>
          </p:cNvSpPr>
          <p:nvPr>
            <p:ph type="ftr" idx="11"/>
          </p:nvPr>
        </p:nvSpPr>
        <p:spPr>
          <a:xfrm>
            <a:off x="6839712" y="10523604"/>
            <a:ext cx="6437376" cy="276999"/>
          </a:xfrm>
          <a:prstGeom prst="rect">
            <a:avLst/>
          </a:prstGeom>
          <a:noFill/>
          <a:ln>
            <a:noFill/>
          </a:ln>
        </p:spPr>
        <p:txBody>
          <a:bodyPr spcFirstLastPara="1" wrap="square" lIns="0" tIns="0" rIns="0" bIns="0" anchor="t" anchorCtr="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9" name="Google Shape;239;p68"/>
          <p:cNvSpPr txBox="1">
            <a:spLocks noGrp="1"/>
          </p:cNvSpPr>
          <p:nvPr>
            <p:ph type="dt" idx="10"/>
          </p:nvPr>
        </p:nvSpPr>
        <p:spPr>
          <a:xfrm>
            <a:off x="1005841" y="10523604"/>
            <a:ext cx="4626864" cy="276999"/>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0" name="Google Shape;240;p68"/>
          <p:cNvSpPr txBox="1">
            <a:spLocks noGrp="1"/>
          </p:cNvSpPr>
          <p:nvPr>
            <p:ph type="sldNum" idx="12"/>
          </p:nvPr>
        </p:nvSpPr>
        <p:spPr>
          <a:xfrm>
            <a:off x="14484098" y="10523604"/>
            <a:ext cx="4626864" cy="276999"/>
          </a:xfrm>
          <a:prstGeom prst="rect">
            <a:avLst/>
          </a:prstGeom>
          <a:noFill/>
          <a:ln>
            <a:noFill/>
          </a:ln>
        </p:spPr>
        <p:txBody>
          <a:bodyPr spcFirstLastPara="1" wrap="square" lIns="0" tIns="0" rIns="0" bIns="0" anchor="t" anchorCtr="0">
            <a:spAutoFit/>
          </a:bodyPr>
          <a:lstStyle>
            <a:lvl1pPr marL="0" marR="0" lvl="0" indent="0" algn="r">
              <a:lnSpc>
                <a:spcPct val="100000"/>
              </a:lnSpc>
              <a:spcBef>
                <a:spcPts val="0"/>
              </a:spcBef>
              <a:spcAft>
                <a:spcPts val="0"/>
              </a:spcAft>
              <a:buClr>
                <a:srgbClr val="000000"/>
              </a:buClr>
              <a:buSzPts val="1800"/>
              <a:buFont typeface="Arial"/>
              <a:buNone/>
              <a:defRPr sz="1801"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800"/>
              <a:buFont typeface="Arial"/>
              <a:buNone/>
              <a:defRPr sz="1801"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800"/>
              <a:buFont typeface="Arial"/>
              <a:buNone/>
              <a:defRPr sz="1801"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800"/>
              <a:buFont typeface="Arial"/>
              <a:buNone/>
              <a:defRPr sz="1801"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800"/>
              <a:buFont typeface="Arial"/>
              <a:buNone/>
              <a:defRPr sz="1801"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800"/>
              <a:buFont typeface="Arial"/>
              <a:buNone/>
              <a:defRPr sz="1801"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800"/>
              <a:buFont typeface="Arial"/>
              <a:buNone/>
              <a:defRPr sz="1801"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800"/>
              <a:buFont typeface="Arial"/>
              <a:buNone/>
              <a:defRPr sz="1801"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800"/>
              <a:buFont typeface="Arial"/>
              <a:buNone/>
              <a:defRPr sz="1801" b="0" i="0" u="none" strike="noStrike" cap="none">
                <a:solidFill>
                  <a:srgbClr val="888888"/>
                </a:solidFill>
                <a:latin typeface="Calibri"/>
                <a:ea typeface="Calibri"/>
                <a:cs typeface="Calibri"/>
                <a:sym typeface="Calibri"/>
              </a:defRPr>
            </a:lvl9pPr>
          </a:lstStyle>
          <a:p>
            <a:fld id="{00000000-1234-1234-1234-123412341234}" type="slidenum">
              <a:rPr lang="en-GB" smtClean="0"/>
              <a:pPr/>
              <a:t>‹#›</a:t>
            </a:fld>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wo Content" type="twoObj">
  <p:cSld name="Two Content">
    <p:spTree>
      <p:nvGrpSpPr>
        <p:cNvPr id="1" name="Shape 43"/>
        <p:cNvGrpSpPr/>
        <p:nvPr/>
      </p:nvGrpSpPr>
      <p:grpSpPr>
        <a:xfrm>
          <a:off x="0" y="0"/>
          <a:ext cx="0" cy="0"/>
          <a:chOff x="0" y="0"/>
          <a:chExt cx="0" cy="0"/>
        </a:xfrm>
      </p:grpSpPr>
      <p:sp>
        <p:nvSpPr>
          <p:cNvPr id="44" name="Google Shape;44;p7"/>
          <p:cNvSpPr txBox="1">
            <a:spLocks noGrp="1"/>
          </p:cNvSpPr>
          <p:nvPr>
            <p:ph type="title"/>
          </p:nvPr>
        </p:nvSpPr>
        <p:spPr>
          <a:xfrm>
            <a:off x="1383031" y="602461"/>
            <a:ext cx="17350740" cy="2187179"/>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5" name="Google Shape;45;p7"/>
          <p:cNvSpPr txBox="1">
            <a:spLocks noGrp="1"/>
          </p:cNvSpPr>
          <p:nvPr>
            <p:ph type="body" idx="1"/>
          </p:nvPr>
        </p:nvSpPr>
        <p:spPr>
          <a:xfrm>
            <a:off x="1383032" y="3012281"/>
            <a:ext cx="8549641" cy="7179708"/>
          </a:xfrm>
          <a:prstGeom prst="rect">
            <a:avLst/>
          </a:prstGeom>
          <a:noFill/>
          <a:ln>
            <a:noFill/>
          </a:ln>
        </p:spPr>
        <p:txBody>
          <a:bodyPr spcFirstLastPara="1" wrap="square" lIns="91425" tIns="45700" rIns="91425" bIns="45700" anchor="t" anchorCtr="0">
            <a:normAutofit/>
          </a:bodyPr>
          <a:lstStyle>
            <a:lvl1pPr marL="753998" lvl="0" indent="-565498" algn="l">
              <a:lnSpc>
                <a:spcPct val="90000"/>
              </a:lnSpc>
              <a:spcBef>
                <a:spcPts val="1648"/>
              </a:spcBef>
              <a:spcAft>
                <a:spcPts val="0"/>
              </a:spcAft>
              <a:buClr>
                <a:schemeClr val="dk1"/>
              </a:buClr>
              <a:buSzPts val="1800"/>
              <a:buChar char="•"/>
              <a:defRPr/>
            </a:lvl1pPr>
            <a:lvl2pPr marL="1507995" lvl="1" indent="-565498" algn="l">
              <a:lnSpc>
                <a:spcPct val="90000"/>
              </a:lnSpc>
              <a:spcBef>
                <a:spcPts val="823"/>
              </a:spcBef>
              <a:spcAft>
                <a:spcPts val="0"/>
              </a:spcAft>
              <a:buClr>
                <a:schemeClr val="dk1"/>
              </a:buClr>
              <a:buSzPts val="1800"/>
              <a:buChar char="•"/>
              <a:defRPr/>
            </a:lvl2pPr>
            <a:lvl3pPr marL="2261994" lvl="2" indent="-565498" algn="l">
              <a:lnSpc>
                <a:spcPct val="90000"/>
              </a:lnSpc>
              <a:spcBef>
                <a:spcPts val="823"/>
              </a:spcBef>
              <a:spcAft>
                <a:spcPts val="0"/>
              </a:spcAft>
              <a:buClr>
                <a:schemeClr val="dk1"/>
              </a:buClr>
              <a:buSzPts val="1800"/>
              <a:buChar char="•"/>
              <a:defRPr/>
            </a:lvl3pPr>
            <a:lvl4pPr marL="3015992" lvl="3" indent="-565498" algn="l">
              <a:lnSpc>
                <a:spcPct val="90000"/>
              </a:lnSpc>
              <a:spcBef>
                <a:spcPts val="823"/>
              </a:spcBef>
              <a:spcAft>
                <a:spcPts val="0"/>
              </a:spcAft>
              <a:buClr>
                <a:schemeClr val="dk1"/>
              </a:buClr>
              <a:buSzPts val="1800"/>
              <a:buChar char="•"/>
              <a:defRPr/>
            </a:lvl4pPr>
            <a:lvl5pPr marL="3769990" lvl="4" indent="-565498" algn="l">
              <a:lnSpc>
                <a:spcPct val="90000"/>
              </a:lnSpc>
              <a:spcBef>
                <a:spcPts val="823"/>
              </a:spcBef>
              <a:spcAft>
                <a:spcPts val="0"/>
              </a:spcAft>
              <a:buClr>
                <a:schemeClr val="dk1"/>
              </a:buClr>
              <a:buSzPts val="1800"/>
              <a:buChar char="•"/>
              <a:defRPr/>
            </a:lvl5pPr>
            <a:lvl6pPr marL="4523989" lvl="5" indent="-565498" algn="l">
              <a:lnSpc>
                <a:spcPct val="90000"/>
              </a:lnSpc>
              <a:spcBef>
                <a:spcPts val="823"/>
              </a:spcBef>
              <a:spcAft>
                <a:spcPts val="0"/>
              </a:spcAft>
              <a:buClr>
                <a:schemeClr val="dk1"/>
              </a:buClr>
              <a:buSzPts val="1800"/>
              <a:buChar char="•"/>
              <a:defRPr/>
            </a:lvl6pPr>
            <a:lvl7pPr marL="5277988" lvl="6" indent="-565498" algn="l">
              <a:lnSpc>
                <a:spcPct val="90000"/>
              </a:lnSpc>
              <a:spcBef>
                <a:spcPts val="823"/>
              </a:spcBef>
              <a:spcAft>
                <a:spcPts val="0"/>
              </a:spcAft>
              <a:buClr>
                <a:schemeClr val="dk1"/>
              </a:buClr>
              <a:buSzPts val="1800"/>
              <a:buChar char="•"/>
              <a:defRPr/>
            </a:lvl7pPr>
            <a:lvl8pPr marL="6031984" lvl="7" indent="-565498" algn="l">
              <a:lnSpc>
                <a:spcPct val="90000"/>
              </a:lnSpc>
              <a:spcBef>
                <a:spcPts val="823"/>
              </a:spcBef>
              <a:spcAft>
                <a:spcPts val="0"/>
              </a:spcAft>
              <a:buClr>
                <a:schemeClr val="dk1"/>
              </a:buClr>
              <a:buSzPts val="1800"/>
              <a:buChar char="•"/>
              <a:defRPr/>
            </a:lvl8pPr>
            <a:lvl9pPr marL="6785982" lvl="8" indent="-565498" algn="l">
              <a:lnSpc>
                <a:spcPct val="90000"/>
              </a:lnSpc>
              <a:spcBef>
                <a:spcPts val="823"/>
              </a:spcBef>
              <a:spcAft>
                <a:spcPts val="0"/>
              </a:spcAft>
              <a:buClr>
                <a:schemeClr val="dk1"/>
              </a:buClr>
              <a:buSzPts val="1800"/>
              <a:buChar char="•"/>
              <a:defRPr/>
            </a:lvl9pPr>
          </a:lstStyle>
          <a:p>
            <a:endParaRPr/>
          </a:p>
        </p:txBody>
      </p:sp>
      <p:sp>
        <p:nvSpPr>
          <p:cNvPr id="46" name="Google Shape;46;p7"/>
          <p:cNvSpPr txBox="1">
            <a:spLocks noGrp="1"/>
          </p:cNvSpPr>
          <p:nvPr>
            <p:ph type="body" idx="2"/>
          </p:nvPr>
        </p:nvSpPr>
        <p:spPr>
          <a:xfrm>
            <a:off x="10184131" y="3012281"/>
            <a:ext cx="8549641" cy="7179708"/>
          </a:xfrm>
          <a:prstGeom prst="rect">
            <a:avLst/>
          </a:prstGeom>
          <a:noFill/>
          <a:ln>
            <a:noFill/>
          </a:ln>
        </p:spPr>
        <p:txBody>
          <a:bodyPr spcFirstLastPara="1" wrap="square" lIns="91425" tIns="45700" rIns="91425" bIns="45700" anchor="t" anchorCtr="0">
            <a:normAutofit/>
          </a:bodyPr>
          <a:lstStyle>
            <a:lvl1pPr marL="753998" lvl="0" indent="-565498" algn="l">
              <a:lnSpc>
                <a:spcPct val="90000"/>
              </a:lnSpc>
              <a:spcBef>
                <a:spcPts val="1648"/>
              </a:spcBef>
              <a:spcAft>
                <a:spcPts val="0"/>
              </a:spcAft>
              <a:buClr>
                <a:schemeClr val="dk1"/>
              </a:buClr>
              <a:buSzPts val="1800"/>
              <a:buChar char="•"/>
              <a:defRPr/>
            </a:lvl1pPr>
            <a:lvl2pPr marL="1507995" lvl="1" indent="-565498" algn="l">
              <a:lnSpc>
                <a:spcPct val="90000"/>
              </a:lnSpc>
              <a:spcBef>
                <a:spcPts val="823"/>
              </a:spcBef>
              <a:spcAft>
                <a:spcPts val="0"/>
              </a:spcAft>
              <a:buClr>
                <a:schemeClr val="dk1"/>
              </a:buClr>
              <a:buSzPts val="1800"/>
              <a:buChar char="•"/>
              <a:defRPr/>
            </a:lvl2pPr>
            <a:lvl3pPr marL="2261994" lvl="2" indent="-565498" algn="l">
              <a:lnSpc>
                <a:spcPct val="90000"/>
              </a:lnSpc>
              <a:spcBef>
                <a:spcPts val="823"/>
              </a:spcBef>
              <a:spcAft>
                <a:spcPts val="0"/>
              </a:spcAft>
              <a:buClr>
                <a:schemeClr val="dk1"/>
              </a:buClr>
              <a:buSzPts val="1800"/>
              <a:buChar char="•"/>
              <a:defRPr/>
            </a:lvl3pPr>
            <a:lvl4pPr marL="3015992" lvl="3" indent="-565498" algn="l">
              <a:lnSpc>
                <a:spcPct val="90000"/>
              </a:lnSpc>
              <a:spcBef>
                <a:spcPts val="823"/>
              </a:spcBef>
              <a:spcAft>
                <a:spcPts val="0"/>
              </a:spcAft>
              <a:buClr>
                <a:schemeClr val="dk1"/>
              </a:buClr>
              <a:buSzPts val="1800"/>
              <a:buChar char="•"/>
              <a:defRPr/>
            </a:lvl4pPr>
            <a:lvl5pPr marL="3769990" lvl="4" indent="-565498" algn="l">
              <a:lnSpc>
                <a:spcPct val="90000"/>
              </a:lnSpc>
              <a:spcBef>
                <a:spcPts val="823"/>
              </a:spcBef>
              <a:spcAft>
                <a:spcPts val="0"/>
              </a:spcAft>
              <a:buClr>
                <a:schemeClr val="dk1"/>
              </a:buClr>
              <a:buSzPts val="1800"/>
              <a:buChar char="•"/>
              <a:defRPr/>
            </a:lvl5pPr>
            <a:lvl6pPr marL="4523989" lvl="5" indent="-565498" algn="l">
              <a:lnSpc>
                <a:spcPct val="90000"/>
              </a:lnSpc>
              <a:spcBef>
                <a:spcPts val="823"/>
              </a:spcBef>
              <a:spcAft>
                <a:spcPts val="0"/>
              </a:spcAft>
              <a:buClr>
                <a:schemeClr val="dk1"/>
              </a:buClr>
              <a:buSzPts val="1800"/>
              <a:buChar char="•"/>
              <a:defRPr/>
            </a:lvl6pPr>
            <a:lvl7pPr marL="5277988" lvl="6" indent="-565498" algn="l">
              <a:lnSpc>
                <a:spcPct val="90000"/>
              </a:lnSpc>
              <a:spcBef>
                <a:spcPts val="823"/>
              </a:spcBef>
              <a:spcAft>
                <a:spcPts val="0"/>
              </a:spcAft>
              <a:buClr>
                <a:schemeClr val="dk1"/>
              </a:buClr>
              <a:buSzPts val="1800"/>
              <a:buChar char="•"/>
              <a:defRPr/>
            </a:lvl7pPr>
            <a:lvl8pPr marL="6031984" lvl="7" indent="-565498" algn="l">
              <a:lnSpc>
                <a:spcPct val="90000"/>
              </a:lnSpc>
              <a:spcBef>
                <a:spcPts val="823"/>
              </a:spcBef>
              <a:spcAft>
                <a:spcPts val="0"/>
              </a:spcAft>
              <a:buClr>
                <a:schemeClr val="dk1"/>
              </a:buClr>
              <a:buSzPts val="1800"/>
              <a:buChar char="•"/>
              <a:defRPr/>
            </a:lvl8pPr>
            <a:lvl9pPr marL="6785982" lvl="8" indent="-565498" algn="l">
              <a:lnSpc>
                <a:spcPct val="90000"/>
              </a:lnSpc>
              <a:spcBef>
                <a:spcPts val="823"/>
              </a:spcBef>
              <a:spcAft>
                <a:spcPts val="0"/>
              </a:spcAft>
              <a:buClr>
                <a:schemeClr val="dk1"/>
              </a:buClr>
              <a:buSzPts val="1800"/>
              <a:buChar char="•"/>
              <a:defRPr/>
            </a:lvl9pPr>
          </a:lstStyle>
          <a:p>
            <a:endParaRPr/>
          </a:p>
        </p:txBody>
      </p:sp>
      <p:sp>
        <p:nvSpPr>
          <p:cNvPr id="47" name="Google Shape;47;p7"/>
          <p:cNvSpPr txBox="1">
            <a:spLocks noGrp="1"/>
          </p:cNvSpPr>
          <p:nvPr>
            <p:ph type="dt" idx="10"/>
          </p:nvPr>
        </p:nvSpPr>
        <p:spPr>
          <a:xfrm>
            <a:off x="1383032" y="10487978"/>
            <a:ext cx="4526281" cy="602456"/>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8" name="Google Shape;48;p7"/>
          <p:cNvSpPr txBox="1">
            <a:spLocks noGrp="1"/>
          </p:cNvSpPr>
          <p:nvPr>
            <p:ph type="ftr" idx="11"/>
          </p:nvPr>
        </p:nvSpPr>
        <p:spPr>
          <a:xfrm>
            <a:off x="6663691" y="10487978"/>
            <a:ext cx="6789420" cy="602456"/>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9" name="Google Shape;49;p7"/>
          <p:cNvSpPr txBox="1">
            <a:spLocks noGrp="1"/>
          </p:cNvSpPr>
          <p:nvPr>
            <p:ph type="sldNum" idx="12"/>
          </p:nvPr>
        </p:nvSpPr>
        <p:spPr>
          <a:xfrm>
            <a:off x="14207491" y="10487978"/>
            <a:ext cx="4526281" cy="602456"/>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978"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978"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978"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978"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978"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978"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978"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978"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978" b="0" i="0" u="none" strike="noStrike" cap="none">
                <a:solidFill>
                  <a:srgbClr val="888888"/>
                </a:solidFill>
                <a:latin typeface="Calibri"/>
                <a:ea typeface="Calibri"/>
                <a:cs typeface="Calibri"/>
                <a:sym typeface="Calibri"/>
              </a:defRPr>
            </a:lvl9pPr>
          </a:lstStyle>
          <a:p>
            <a:fld id="{00000000-1234-1234-1234-123412341234}" type="slidenum">
              <a:rPr lang="en-SG" smtClean="0"/>
              <a:pPr/>
              <a:t>‹#›</a:t>
            </a:fld>
            <a:endParaRPr lang="en-SG"/>
          </a:p>
        </p:txBody>
      </p:sp>
    </p:spTree>
    <p:extLst>
      <p:ext uri="{BB962C8B-B14F-4D97-AF65-F5344CB8AC3E}">
        <p14:creationId xmlns:p14="http://schemas.microsoft.com/office/powerpoint/2010/main" val="14748737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omparison" type="twoTxTwoObj">
  <p:cSld name="Comparison">
    <p:spTree>
      <p:nvGrpSpPr>
        <p:cNvPr id="1" name="Shape 50"/>
        <p:cNvGrpSpPr/>
        <p:nvPr/>
      </p:nvGrpSpPr>
      <p:grpSpPr>
        <a:xfrm>
          <a:off x="0" y="0"/>
          <a:ext cx="0" cy="0"/>
          <a:chOff x="0" y="0"/>
          <a:chExt cx="0" cy="0"/>
        </a:xfrm>
      </p:grpSpPr>
      <p:sp>
        <p:nvSpPr>
          <p:cNvPr id="51" name="Google Shape;51;p8"/>
          <p:cNvSpPr txBox="1">
            <a:spLocks noGrp="1"/>
          </p:cNvSpPr>
          <p:nvPr>
            <p:ph type="title"/>
          </p:nvPr>
        </p:nvSpPr>
        <p:spPr>
          <a:xfrm>
            <a:off x="1385652" y="602461"/>
            <a:ext cx="17350740" cy="2187179"/>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8"/>
          <p:cNvSpPr txBox="1">
            <a:spLocks noGrp="1"/>
          </p:cNvSpPr>
          <p:nvPr>
            <p:ph type="body" idx="1"/>
          </p:nvPr>
        </p:nvSpPr>
        <p:spPr>
          <a:xfrm>
            <a:off x="1385651" y="2773921"/>
            <a:ext cx="8510350" cy="1359455"/>
          </a:xfrm>
          <a:prstGeom prst="rect">
            <a:avLst/>
          </a:prstGeom>
          <a:noFill/>
          <a:ln>
            <a:noFill/>
          </a:ln>
        </p:spPr>
        <p:txBody>
          <a:bodyPr spcFirstLastPara="1" wrap="square" lIns="91425" tIns="45700" rIns="91425" bIns="45700" anchor="b" anchorCtr="0">
            <a:normAutofit/>
          </a:bodyPr>
          <a:lstStyle>
            <a:lvl1pPr marL="753998" lvl="0" indent="-376998" algn="l">
              <a:lnSpc>
                <a:spcPct val="90000"/>
              </a:lnSpc>
              <a:spcBef>
                <a:spcPts val="1648"/>
              </a:spcBef>
              <a:spcAft>
                <a:spcPts val="0"/>
              </a:spcAft>
              <a:buClr>
                <a:schemeClr val="dk1"/>
              </a:buClr>
              <a:buSzPts val="2400"/>
              <a:buNone/>
              <a:defRPr sz="3958" b="1"/>
            </a:lvl1pPr>
            <a:lvl2pPr marL="1507995" lvl="1" indent="-376998" algn="l">
              <a:lnSpc>
                <a:spcPct val="90000"/>
              </a:lnSpc>
              <a:spcBef>
                <a:spcPts val="823"/>
              </a:spcBef>
              <a:spcAft>
                <a:spcPts val="0"/>
              </a:spcAft>
              <a:buClr>
                <a:schemeClr val="dk1"/>
              </a:buClr>
              <a:buSzPts val="2000"/>
              <a:buNone/>
              <a:defRPr sz="3299" b="1"/>
            </a:lvl2pPr>
            <a:lvl3pPr marL="2261994" lvl="2" indent="-376998" algn="l">
              <a:lnSpc>
                <a:spcPct val="90000"/>
              </a:lnSpc>
              <a:spcBef>
                <a:spcPts val="823"/>
              </a:spcBef>
              <a:spcAft>
                <a:spcPts val="0"/>
              </a:spcAft>
              <a:buClr>
                <a:schemeClr val="dk1"/>
              </a:buClr>
              <a:buSzPts val="1800"/>
              <a:buNone/>
              <a:defRPr sz="2969" b="1"/>
            </a:lvl3pPr>
            <a:lvl4pPr marL="3015992" lvl="3" indent="-376998" algn="l">
              <a:lnSpc>
                <a:spcPct val="90000"/>
              </a:lnSpc>
              <a:spcBef>
                <a:spcPts val="823"/>
              </a:spcBef>
              <a:spcAft>
                <a:spcPts val="0"/>
              </a:spcAft>
              <a:buClr>
                <a:schemeClr val="dk1"/>
              </a:buClr>
              <a:buSzPts val="1600"/>
              <a:buNone/>
              <a:defRPr sz="2639" b="1"/>
            </a:lvl4pPr>
            <a:lvl5pPr marL="3769990" lvl="4" indent="-376998" algn="l">
              <a:lnSpc>
                <a:spcPct val="90000"/>
              </a:lnSpc>
              <a:spcBef>
                <a:spcPts val="823"/>
              </a:spcBef>
              <a:spcAft>
                <a:spcPts val="0"/>
              </a:spcAft>
              <a:buClr>
                <a:schemeClr val="dk1"/>
              </a:buClr>
              <a:buSzPts val="1600"/>
              <a:buNone/>
              <a:defRPr sz="2639" b="1"/>
            </a:lvl5pPr>
            <a:lvl6pPr marL="4523989" lvl="5" indent="-376998" algn="l">
              <a:lnSpc>
                <a:spcPct val="90000"/>
              </a:lnSpc>
              <a:spcBef>
                <a:spcPts val="823"/>
              </a:spcBef>
              <a:spcAft>
                <a:spcPts val="0"/>
              </a:spcAft>
              <a:buClr>
                <a:schemeClr val="dk1"/>
              </a:buClr>
              <a:buSzPts val="1600"/>
              <a:buNone/>
              <a:defRPr sz="2639" b="1"/>
            </a:lvl6pPr>
            <a:lvl7pPr marL="5277988" lvl="6" indent="-376998" algn="l">
              <a:lnSpc>
                <a:spcPct val="90000"/>
              </a:lnSpc>
              <a:spcBef>
                <a:spcPts val="823"/>
              </a:spcBef>
              <a:spcAft>
                <a:spcPts val="0"/>
              </a:spcAft>
              <a:buClr>
                <a:schemeClr val="dk1"/>
              </a:buClr>
              <a:buSzPts val="1600"/>
              <a:buNone/>
              <a:defRPr sz="2639" b="1"/>
            </a:lvl7pPr>
            <a:lvl8pPr marL="6031984" lvl="7" indent="-376998" algn="l">
              <a:lnSpc>
                <a:spcPct val="90000"/>
              </a:lnSpc>
              <a:spcBef>
                <a:spcPts val="823"/>
              </a:spcBef>
              <a:spcAft>
                <a:spcPts val="0"/>
              </a:spcAft>
              <a:buClr>
                <a:schemeClr val="dk1"/>
              </a:buClr>
              <a:buSzPts val="1600"/>
              <a:buNone/>
              <a:defRPr sz="2639" b="1"/>
            </a:lvl8pPr>
            <a:lvl9pPr marL="6785982" lvl="8" indent="-376998" algn="l">
              <a:lnSpc>
                <a:spcPct val="90000"/>
              </a:lnSpc>
              <a:spcBef>
                <a:spcPts val="823"/>
              </a:spcBef>
              <a:spcAft>
                <a:spcPts val="0"/>
              </a:spcAft>
              <a:buClr>
                <a:schemeClr val="dk1"/>
              </a:buClr>
              <a:buSzPts val="1600"/>
              <a:buNone/>
              <a:defRPr sz="2639" b="1"/>
            </a:lvl9pPr>
          </a:lstStyle>
          <a:p>
            <a:endParaRPr/>
          </a:p>
        </p:txBody>
      </p:sp>
      <p:sp>
        <p:nvSpPr>
          <p:cNvPr id="53" name="Google Shape;53;p8"/>
          <p:cNvSpPr txBox="1">
            <a:spLocks noGrp="1"/>
          </p:cNvSpPr>
          <p:nvPr>
            <p:ph type="body" idx="2"/>
          </p:nvPr>
        </p:nvSpPr>
        <p:spPr>
          <a:xfrm>
            <a:off x="1385651" y="4133374"/>
            <a:ext cx="8510350" cy="6079570"/>
          </a:xfrm>
          <a:prstGeom prst="rect">
            <a:avLst/>
          </a:prstGeom>
          <a:noFill/>
          <a:ln>
            <a:noFill/>
          </a:ln>
        </p:spPr>
        <p:txBody>
          <a:bodyPr spcFirstLastPara="1" wrap="square" lIns="91425" tIns="45700" rIns="91425" bIns="45700" anchor="t" anchorCtr="0">
            <a:normAutofit/>
          </a:bodyPr>
          <a:lstStyle>
            <a:lvl1pPr marL="753998" lvl="0" indent="-565498" algn="l">
              <a:lnSpc>
                <a:spcPct val="90000"/>
              </a:lnSpc>
              <a:spcBef>
                <a:spcPts val="1648"/>
              </a:spcBef>
              <a:spcAft>
                <a:spcPts val="0"/>
              </a:spcAft>
              <a:buClr>
                <a:schemeClr val="dk1"/>
              </a:buClr>
              <a:buSzPts val="1800"/>
              <a:buChar char="•"/>
              <a:defRPr/>
            </a:lvl1pPr>
            <a:lvl2pPr marL="1507995" lvl="1" indent="-565498" algn="l">
              <a:lnSpc>
                <a:spcPct val="90000"/>
              </a:lnSpc>
              <a:spcBef>
                <a:spcPts val="823"/>
              </a:spcBef>
              <a:spcAft>
                <a:spcPts val="0"/>
              </a:spcAft>
              <a:buClr>
                <a:schemeClr val="dk1"/>
              </a:buClr>
              <a:buSzPts val="1800"/>
              <a:buChar char="•"/>
              <a:defRPr/>
            </a:lvl2pPr>
            <a:lvl3pPr marL="2261994" lvl="2" indent="-565498" algn="l">
              <a:lnSpc>
                <a:spcPct val="90000"/>
              </a:lnSpc>
              <a:spcBef>
                <a:spcPts val="823"/>
              </a:spcBef>
              <a:spcAft>
                <a:spcPts val="0"/>
              </a:spcAft>
              <a:buClr>
                <a:schemeClr val="dk1"/>
              </a:buClr>
              <a:buSzPts val="1800"/>
              <a:buChar char="•"/>
              <a:defRPr/>
            </a:lvl3pPr>
            <a:lvl4pPr marL="3015992" lvl="3" indent="-565498" algn="l">
              <a:lnSpc>
                <a:spcPct val="90000"/>
              </a:lnSpc>
              <a:spcBef>
                <a:spcPts val="823"/>
              </a:spcBef>
              <a:spcAft>
                <a:spcPts val="0"/>
              </a:spcAft>
              <a:buClr>
                <a:schemeClr val="dk1"/>
              </a:buClr>
              <a:buSzPts val="1800"/>
              <a:buChar char="•"/>
              <a:defRPr/>
            </a:lvl4pPr>
            <a:lvl5pPr marL="3769990" lvl="4" indent="-565498" algn="l">
              <a:lnSpc>
                <a:spcPct val="90000"/>
              </a:lnSpc>
              <a:spcBef>
                <a:spcPts val="823"/>
              </a:spcBef>
              <a:spcAft>
                <a:spcPts val="0"/>
              </a:spcAft>
              <a:buClr>
                <a:schemeClr val="dk1"/>
              </a:buClr>
              <a:buSzPts val="1800"/>
              <a:buChar char="•"/>
              <a:defRPr/>
            </a:lvl5pPr>
            <a:lvl6pPr marL="4523989" lvl="5" indent="-565498" algn="l">
              <a:lnSpc>
                <a:spcPct val="90000"/>
              </a:lnSpc>
              <a:spcBef>
                <a:spcPts val="823"/>
              </a:spcBef>
              <a:spcAft>
                <a:spcPts val="0"/>
              </a:spcAft>
              <a:buClr>
                <a:schemeClr val="dk1"/>
              </a:buClr>
              <a:buSzPts val="1800"/>
              <a:buChar char="•"/>
              <a:defRPr/>
            </a:lvl6pPr>
            <a:lvl7pPr marL="5277988" lvl="6" indent="-565498" algn="l">
              <a:lnSpc>
                <a:spcPct val="90000"/>
              </a:lnSpc>
              <a:spcBef>
                <a:spcPts val="823"/>
              </a:spcBef>
              <a:spcAft>
                <a:spcPts val="0"/>
              </a:spcAft>
              <a:buClr>
                <a:schemeClr val="dk1"/>
              </a:buClr>
              <a:buSzPts val="1800"/>
              <a:buChar char="•"/>
              <a:defRPr/>
            </a:lvl7pPr>
            <a:lvl8pPr marL="6031984" lvl="7" indent="-565498" algn="l">
              <a:lnSpc>
                <a:spcPct val="90000"/>
              </a:lnSpc>
              <a:spcBef>
                <a:spcPts val="823"/>
              </a:spcBef>
              <a:spcAft>
                <a:spcPts val="0"/>
              </a:spcAft>
              <a:buClr>
                <a:schemeClr val="dk1"/>
              </a:buClr>
              <a:buSzPts val="1800"/>
              <a:buChar char="•"/>
              <a:defRPr/>
            </a:lvl8pPr>
            <a:lvl9pPr marL="6785982" lvl="8" indent="-565498" algn="l">
              <a:lnSpc>
                <a:spcPct val="90000"/>
              </a:lnSpc>
              <a:spcBef>
                <a:spcPts val="823"/>
              </a:spcBef>
              <a:spcAft>
                <a:spcPts val="0"/>
              </a:spcAft>
              <a:buClr>
                <a:schemeClr val="dk1"/>
              </a:buClr>
              <a:buSzPts val="1800"/>
              <a:buChar char="•"/>
              <a:defRPr/>
            </a:lvl9pPr>
          </a:lstStyle>
          <a:p>
            <a:endParaRPr/>
          </a:p>
        </p:txBody>
      </p:sp>
      <p:sp>
        <p:nvSpPr>
          <p:cNvPr id="54" name="Google Shape;54;p8"/>
          <p:cNvSpPr txBox="1">
            <a:spLocks noGrp="1"/>
          </p:cNvSpPr>
          <p:nvPr>
            <p:ph type="body" idx="3"/>
          </p:nvPr>
        </p:nvSpPr>
        <p:spPr>
          <a:xfrm>
            <a:off x="10184133" y="2773921"/>
            <a:ext cx="8552260" cy="1359455"/>
          </a:xfrm>
          <a:prstGeom prst="rect">
            <a:avLst/>
          </a:prstGeom>
          <a:noFill/>
          <a:ln>
            <a:noFill/>
          </a:ln>
        </p:spPr>
        <p:txBody>
          <a:bodyPr spcFirstLastPara="1" wrap="square" lIns="91425" tIns="45700" rIns="91425" bIns="45700" anchor="b" anchorCtr="0">
            <a:normAutofit/>
          </a:bodyPr>
          <a:lstStyle>
            <a:lvl1pPr marL="753998" lvl="0" indent="-376998" algn="l">
              <a:lnSpc>
                <a:spcPct val="90000"/>
              </a:lnSpc>
              <a:spcBef>
                <a:spcPts val="1648"/>
              </a:spcBef>
              <a:spcAft>
                <a:spcPts val="0"/>
              </a:spcAft>
              <a:buClr>
                <a:schemeClr val="dk1"/>
              </a:buClr>
              <a:buSzPts val="2400"/>
              <a:buNone/>
              <a:defRPr sz="3958" b="1"/>
            </a:lvl1pPr>
            <a:lvl2pPr marL="1507995" lvl="1" indent="-376998" algn="l">
              <a:lnSpc>
                <a:spcPct val="90000"/>
              </a:lnSpc>
              <a:spcBef>
                <a:spcPts val="823"/>
              </a:spcBef>
              <a:spcAft>
                <a:spcPts val="0"/>
              </a:spcAft>
              <a:buClr>
                <a:schemeClr val="dk1"/>
              </a:buClr>
              <a:buSzPts val="2000"/>
              <a:buNone/>
              <a:defRPr sz="3299" b="1"/>
            </a:lvl2pPr>
            <a:lvl3pPr marL="2261994" lvl="2" indent="-376998" algn="l">
              <a:lnSpc>
                <a:spcPct val="90000"/>
              </a:lnSpc>
              <a:spcBef>
                <a:spcPts val="823"/>
              </a:spcBef>
              <a:spcAft>
                <a:spcPts val="0"/>
              </a:spcAft>
              <a:buClr>
                <a:schemeClr val="dk1"/>
              </a:buClr>
              <a:buSzPts val="1800"/>
              <a:buNone/>
              <a:defRPr sz="2969" b="1"/>
            </a:lvl3pPr>
            <a:lvl4pPr marL="3015992" lvl="3" indent="-376998" algn="l">
              <a:lnSpc>
                <a:spcPct val="90000"/>
              </a:lnSpc>
              <a:spcBef>
                <a:spcPts val="823"/>
              </a:spcBef>
              <a:spcAft>
                <a:spcPts val="0"/>
              </a:spcAft>
              <a:buClr>
                <a:schemeClr val="dk1"/>
              </a:buClr>
              <a:buSzPts val="1600"/>
              <a:buNone/>
              <a:defRPr sz="2639" b="1"/>
            </a:lvl4pPr>
            <a:lvl5pPr marL="3769990" lvl="4" indent="-376998" algn="l">
              <a:lnSpc>
                <a:spcPct val="90000"/>
              </a:lnSpc>
              <a:spcBef>
                <a:spcPts val="823"/>
              </a:spcBef>
              <a:spcAft>
                <a:spcPts val="0"/>
              </a:spcAft>
              <a:buClr>
                <a:schemeClr val="dk1"/>
              </a:buClr>
              <a:buSzPts val="1600"/>
              <a:buNone/>
              <a:defRPr sz="2639" b="1"/>
            </a:lvl5pPr>
            <a:lvl6pPr marL="4523989" lvl="5" indent="-376998" algn="l">
              <a:lnSpc>
                <a:spcPct val="90000"/>
              </a:lnSpc>
              <a:spcBef>
                <a:spcPts val="823"/>
              </a:spcBef>
              <a:spcAft>
                <a:spcPts val="0"/>
              </a:spcAft>
              <a:buClr>
                <a:schemeClr val="dk1"/>
              </a:buClr>
              <a:buSzPts val="1600"/>
              <a:buNone/>
              <a:defRPr sz="2639" b="1"/>
            </a:lvl6pPr>
            <a:lvl7pPr marL="5277988" lvl="6" indent="-376998" algn="l">
              <a:lnSpc>
                <a:spcPct val="90000"/>
              </a:lnSpc>
              <a:spcBef>
                <a:spcPts val="823"/>
              </a:spcBef>
              <a:spcAft>
                <a:spcPts val="0"/>
              </a:spcAft>
              <a:buClr>
                <a:schemeClr val="dk1"/>
              </a:buClr>
              <a:buSzPts val="1600"/>
              <a:buNone/>
              <a:defRPr sz="2639" b="1"/>
            </a:lvl7pPr>
            <a:lvl8pPr marL="6031984" lvl="7" indent="-376998" algn="l">
              <a:lnSpc>
                <a:spcPct val="90000"/>
              </a:lnSpc>
              <a:spcBef>
                <a:spcPts val="823"/>
              </a:spcBef>
              <a:spcAft>
                <a:spcPts val="0"/>
              </a:spcAft>
              <a:buClr>
                <a:schemeClr val="dk1"/>
              </a:buClr>
              <a:buSzPts val="1600"/>
              <a:buNone/>
              <a:defRPr sz="2639" b="1"/>
            </a:lvl8pPr>
            <a:lvl9pPr marL="6785982" lvl="8" indent="-376998" algn="l">
              <a:lnSpc>
                <a:spcPct val="90000"/>
              </a:lnSpc>
              <a:spcBef>
                <a:spcPts val="823"/>
              </a:spcBef>
              <a:spcAft>
                <a:spcPts val="0"/>
              </a:spcAft>
              <a:buClr>
                <a:schemeClr val="dk1"/>
              </a:buClr>
              <a:buSzPts val="1600"/>
              <a:buNone/>
              <a:defRPr sz="2639" b="1"/>
            </a:lvl9pPr>
          </a:lstStyle>
          <a:p>
            <a:endParaRPr/>
          </a:p>
        </p:txBody>
      </p:sp>
      <p:sp>
        <p:nvSpPr>
          <p:cNvPr id="55" name="Google Shape;55;p8"/>
          <p:cNvSpPr txBox="1">
            <a:spLocks noGrp="1"/>
          </p:cNvSpPr>
          <p:nvPr>
            <p:ph type="body" idx="4"/>
          </p:nvPr>
        </p:nvSpPr>
        <p:spPr>
          <a:xfrm>
            <a:off x="10184133" y="4133374"/>
            <a:ext cx="8552260" cy="6079570"/>
          </a:xfrm>
          <a:prstGeom prst="rect">
            <a:avLst/>
          </a:prstGeom>
          <a:noFill/>
          <a:ln>
            <a:noFill/>
          </a:ln>
        </p:spPr>
        <p:txBody>
          <a:bodyPr spcFirstLastPara="1" wrap="square" lIns="91425" tIns="45700" rIns="91425" bIns="45700" anchor="t" anchorCtr="0">
            <a:normAutofit/>
          </a:bodyPr>
          <a:lstStyle>
            <a:lvl1pPr marL="753998" lvl="0" indent="-565498" algn="l">
              <a:lnSpc>
                <a:spcPct val="90000"/>
              </a:lnSpc>
              <a:spcBef>
                <a:spcPts val="1648"/>
              </a:spcBef>
              <a:spcAft>
                <a:spcPts val="0"/>
              </a:spcAft>
              <a:buClr>
                <a:schemeClr val="dk1"/>
              </a:buClr>
              <a:buSzPts val="1800"/>
              <a:buChar char="•"/>
              <a:defRPr/>
            </a:lvl1pPr>
            <a:lvl2pPr marL="1507995" lvl="1" indent="-565498" algn="l">
              <a:lnSpc>
                <a:spcPct val="90000"/>
              </a:lnSpc>
              <a:spcBef>
                <a:spcPts val="823"/>
              </a:spcBef>
              <a:spcAft>
                <a:spcPts val="0"/>
              </a:spcAft>
              <a:buClr>
                <a:schemeClr val="dk1"/>
              </a:buClr>
              <a:buSzPts val="1800"/>
              <a:buChar char="•"/>
              <a:defRPr/>
            </a:lvl2pPr>
            <a:lvl3pPr marL="2261994" lvl="2" indent="-565498" algn="l">
              <a:lnSpc>
                <a:spcPct val="90000"/>
              </a:lnSpc>
              <a:spcBef>
                <a:spcPts val="823"/>
              </a:spcBef>
              <a:spcAft>
                <a:spcPts val="0"/>
              </a:spcAft>
              <a:buClr>
                <a:schemeClr val="dk1"/>
              </a:buClr>
              <a:buSzPts val="1800"/>
              <a:buChar char="•"/>
              <a:defRPr/>
            </a:lvl3pPr>
            <a:lvl4pPr marL="3015992" lvl="3" indent="-565498" algn="l">
              <a:lnSpc>
                <a:spcPct val="90000"/>
              </a:lnSpc>
              <a:spcBef>
                <a:spcPts val="823"/>
              </a:spcBef>
              <a:spcAft>
                <a:spcPts val="0"/>
              </a:spcAft>
              <a:buClr>
                <a:schemeClr val="dk1"/>
              </a:buClr>
              <a:buSzPts val="1800"/>
              <a:buChar char="•"/>
              <a:defRPr/>
            </a:lvl4pPr>
            <a:lvl5pPr marL="3769990" lvl="4" indent="-565498" algn="l">
              <a:lnSpc>
                <a:spcPct val="90000"/>
              </a:lnSpc>
              <a:spcBef>
                <a:spcPts val="823"/>
              </a:spcBef>
              <a:spcAft>
                <a:spcPts val="0"/>
              </a:spcAft>
              <a:buClr>
                <a:schemeClr val="dk1"/>
              </a:buClr>
              <a:buSzPts val="1800"/>
              <a:buChar char="•"/>
              <a:defRPr/>
            </a:lvl5pPr>
            <a:lvl6pPr marL="4523989" lvl="5" indent="-565498" algn="l">
              <a:lnSpc>
                <a:spcPct val="90000"/>
              </a:lnSpc>
              <a:spcBef>
                <a:spcPts val="823"/>
              </a:spcBef>
              <a:spcAft>
                <a:spcPts val="0"/>
              </a:spcAft>
              <a:buClr>
                <a:schemeClr val="dk1"/>
              </a:buClr>
              <a:buSzPts val="1800"/>
              <a:buChar char="•"/>
              <a:defRPr/>
            </a:lvl6pPr>
            <a:lvl7pPr marL="5277988" lvl="6" indent="-565498" algn="l">
              <a:lnSpc>
                <a:spcPct val="90000"/>
              </a:lnSpc>
              <a:spcBef>
                <a:spcPts val="823"/>
              </a:spcBef>
              <a:spcAft>
                <a:spcPts val="0"/>
              </a:spcAft>
              <a:buClr>
                <a:schemeClr val="dk1"/>
              </a:buClr>
              <a:buSzPts val="1800"/>
              <a:buChar char="•"/>
              <a:defRPr/>
            </a:lvl7pPr>
            <a:lvl8pPr marL="6031984" lvl="7" indent="-565498" algn="l">
              <a:lnSpc>
                <a:spcPct val="90000"/>
              </a:lnSpc>
              <a:spcBef>
                <a:spcPts val="823"/>
              </a:spcBef>
              <a:spcAft>
                <a:spcPts val="0"/>
              </a:spcAft>
              <a:buClr>
                <a:schemeClr val="dk1"/>
              </a:buClr>
              <a:buSzPts val="1800"/>
              <a:buChar char="•"/>
              <a:defRPr/>
            </a:lvl8pPr>
            <a:lvl9pPr marL="6785982" lvl="8" indent="-565498" algn="l">
              <a:lnSpc>
                <a:spcPct val="90000"/>
              </a:lnSpc>
              <a:spcBef>
                <a:spcPts val="823"/>
              </a:spcBef>
              <a:spcAft>
                <a:spcPts val="0"/>
              </a:spcAft>
              <a:buClr>
                <a:schemeClr val="dk1"/>
              </a:buClr>
              <a:buSzPts val="1800"/>
              <a:buChar char="•"/>
              <a:defRPr/>
            </a:lvl9pPr>
          </a:lstStyle>
          <a:p>
            <a:endParaRPr/>
          </a:p>
        </p:txBody>
      </p:sp>
      <p:sp>
        <p:nvSpPr>
          <p:cNvPr id="56" name="Google Shape;56;p8"/>
          <p:cNvSpPr txBox="1">
            <a:spLocks noGrp="1"/>
          </p:cNvSpPr>
          <p:nvPr>
            <p:ph type="dt" idx="10"/>
          </p:nvPr>
        </p:nvSpPr>
        <p:spPr>
          <a:xfrm>
            <a:off x="1383032" y="10487978"/>
            <a:ext cx="4526281" cy="602456"/>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 name="Google Shape;57;p8"/>
          <p:cNvSpPr txBox="1">
            <a:spLocks noGrp="1"/>
          </p:cNvSpPr>
          <p:nvPr>
            <p:ph type="ftr" idx="11"/>
          </p:nvPr>
        </p:nvSpPr>
        <p:spPr>
          <a:xfrm>
            <a:off x="6663691" y="10487978"/>
            <a:ext cx="6789420" cy="602456"/>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8" name="Google Shape;58;p8"/>
          <p:cNvSpPr txBox="1">
            <a:spLocks noGrp="1"/>
          </p:cNvSpPr>
          <p:nvPr>
            <p:ph type="sldNum" idx="12"/>
          </p:nvPr>
        </p:nvSpPr>
        <p:spPr>
          <a:xfrm>
            <a:off x="14207491" y="10487978"/>
            <a:ext cx="4526281" cy="602456"/>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978"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978"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978"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978"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978"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978"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978"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978"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978" b="0" i="0" u="none" strike="noStrike" cap="none">
                <a:solidFill>
                  <a:srgbClr val="888888"/>
                </a:solidFill>
                <a:latin typeface="Calibri"/>
                <a:ea typeface="Calibri"/>
                <a:cs typeface="Calibri"/>
                <a:sym typeface="Calibri"/>
              </a:defRPr>
            </a:lvl9pPr>
          </a:lstStyle>
          <a:p>
            <a:fld id="{00000000-1234-1234-1234-123412341234}" type="slidenum">
              <a:rPr lang="en-SG" smtClean="0"/>
              <a:pPr/>
              <a:t>‹#›</a:t>
            </a:fld>
            <a:endParaRPr lang="en-SG"/>
          </a:p>
        </p:txBody>
      </p:sp>
    </p:spTree>
    <p:extLst>
      <p:ext uri="{BB962C8B-B14F-4D97-AF65-F5344CB8AC3E}">
        <p14:creationId xmlns:p14="http://schemas.microsoft.com/office/powerpoint/2010/main" val="197214834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59"/>
        <p:cNvGrpSpPr/>
        <p:nvPr/>
      </p:nvGrpSpPr>
      <p:grpSpPr>
        <a:xfrm>
          <a:off x="0" y="0"/>
          <a:ext cx="0" cy="0"/>
          <a:chOff x="0" y="0"/>
          <a:chExt cx="0" cy="0"/>
        </a:xfrm>
      </p:grpSpPr>
      <p:sp>
        <p:nvSpPr>
          <p:cNvPr id="60" name="Google Shape;60;p9"/>
          <p:cNvSpPr txBox="1">
            <a:spLocks noGrp="1"/>
          </p:cNvSpPr>
          <p:nvPr>
            <p:ph type="title"/>
          </p:nvPr>
        </p:nvSpPr>
        <p:spPr>
          <a:xfrm>
            <a:off x="1383031" y="602461"/>
            <a:ext cx="17350740" cy="2187179"/>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1" name="Google Shape;61;p9"/>
          <p:cNvSpPr txBox="1">
            <a:spLocks noGrp="1"/>
          </p:cNvSpPr>
          <p:nvPr>
            <p:ph type="dt" idx="10"/>
          </p:nvPr>
        </p:nvSpPr>
        <p:spPr>
          <a:xfrm>
            <a:off x="1383032" y="10487978"/>
            <a:ext cx="4526281" cy="602456"/>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9"/>
          <p:cNvSpPr txBox="1">
            <a:spLocks noGrp="1"/>
          </p:cNvSpPr>
          <p:nvPr>
            <p:ph type="ftr" idx="11"/>
          </p:nvPr>
        </p:nvSpPr>
        <p:spPr>
          <a:xfrm>
            <a:off x="6663691" y="10487978"/>
            <a:ext cx="6789420" cy="602456"/>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9"/>
          <p:cNvSpPr txBox="1">
            <a:spLocks noGrp="1"/>
          </p:cNvSpPr>
          <p:nvPr>
            <p:ph type="sldNum" idx="12"/>
          </p:nvPr>
        </p:nvSpPr>
        <p:spPr>
          <a:xfrm>
            <a:off x="14207491" y="10487978"/>
            <a:ext cx="4526281" cy="602456"/>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978"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978"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978"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978"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978"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978"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978"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978"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978" b="0" i="0" u="none" strike="noStrike" cap="none">
                <a:solidFill>
                  <a:srgbClr val="888888"/>
                </a:solidFill>
                <a:latin typeface="Calibri"/>
                <a:ea typeface="Calibri"/>
                <a:cs typeface="Calibri"/>
                <a:sym typeface="Calibri"/>
              </a:defRPr>
            </a:lvl9pPr>
          </a:lstStyle>
          <a:p>
            <a:fld id="{00000000-1234-1234-1234-123412341234}" type="slidenum">
              <a:rPr lang="en-SG" smtClean="0"/>
              <a:pPr/>
              <a:t>‹#›</a:t>
            </a:fld>
            <a:endParaRPr lang="en-SG"/>
          </a:p>
        </p:txBody>
      </p:sp>
    </p:spTree>
    <p:extLst>
      <p:ext uri="{BB962C8B-B14F-4D97-AF65-F5344CB8AC3E}">
        <p14:creationId xmlns:p14="http://schemas.microsoft.com/office/powerpoint/2010/main" val="304649570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ontent with Caption" type="objTx">
  <p:cSld name="Content with Caption">
    <p:spTree>
      <p:nvGrpSpPr>
        <p:cNvPr id="1" name="Shape 64"/>
        <p:cNvGrpSpPr/>
        <p:nvPr/>
      </p:nvGrpSpPr>
      <p:grpSpPr>
        <a:xfrm>
          <a:off x="0" y="0"/>
          <a:ext cx="0" cy="0"/>
          <a:chOff x="0" y="0"/>
          <a:chExt cx="0" cy="0"/>
        </a:xfrm>
      </p:grpSpPr>
      <p:sp>
        <p:nvSpPr>
          <p:cNvPr id="65" name="Google Shape;65;p10"/>
          <p:cNvSpPr txBox="1">
            <a:spLocks noGrp="1"/>
          </p:cNvSpPr>
          <p:nvPr>
            <p:ph type="title"/>
          </p:nvPr>
        </p:nvSpPr>
        <p:spPr>
          <a:xfrm>
            <a:off x="1385654" y="754380"/>
            <a:ext cx="6488191" cy="264033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5277"/>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10"/>
          <p:cNvSpPr txBox="1">
            <a:spLocks noGrp="1"/>
          </p:cNvSpPr>
          <p:nvPr>
            <p:ph type="body" idx="1"/>
          </p:nvPr>
        </p:nvSpPr>
        <p:spPr>
          <a:xfrm>
            <a:off x="8552261" y="1629257"/>
            <a:ext cx="10184130" cy="8041481"/>
          </a:xfrm>
          <a:prstGeom prst="rect">
            <a:avLst/>
          </a:prstGeom>
          <a:noFill/>
          <a:ln>
            <a:noFill/>
          </a:ln>
        </p:spPr>
        <p:txBody>
          <a:bodyPr spcFirstLastPara="1" wrap="square" lIns="91425" tIns="45700" rIns="91425" bIns="45700" anchor="t" anchorCtr="0">
            <a:normAutofit/>
          </a:bodyPr>
          <a:lstStyle>
            <a:lvl1pPr marL="753998" lvl="0" indent="-712109" algn="l">
              <a:lnSpc>
                <a:spcPct val="90000"/>
              </a:lnSpc>
              <a:spcBef>
                <a:spcPts val="1648"/>
              </a:spcBef>
              <a:spcAft>
                <a:spcPts val="0"/>
              </a:spcAft>
              <a:buClr>
                <a:schemeClr val="dk1"/>
              </a:buClr>
              <a:buSzPts val="3200"/>
              <a:buChar char="•"/>
              <a:defRPr sz="5277"/>
            </a:lvl1pPr>
            <a:lvl2pPr marL="1507995" lvl="1" indent="-670220" algn="l">
              <a:lnSpc>
                <a:spcPct val="90000"/>
              </a:lnSpc>
              <a:spcBef>
                <a:spcPts val="823"/>
              </a:spcBef>
              <a:spcAft>
                <a:spcPts val="0"/>
              </a:spcAft>
              <a:buClr>
                <a:schemeClr val="dk1"/>
              </a:buClr>
              <a:buSzPts val="2800"/>
              <a:buChar char="•"/>
              <a:defRPr sz="4617"/>
            </a:lvl2pPr>
            <a:lvl3pPr marL="2261994" lvl="2" indent="-628332" algn="l">
              <a:lnSpc>
                <a:spcPct val="90000"/>
              </a:lnSpc>
              <a:spcBef>
                <a:spcPts val="823"/>
              </a:spcBef>
              <a:spcAft>
                <a:spcPts val="0"/>
              </a:spcAft>
              <a:buClr>
                <a:schemeClr val="dk1"/>
              </a:buClr>
              <a:buSzPts val="2400"/>
              <a:buChar char="•"/>
              <a:defRPr sz="3958"/>
            </a:lvl3pPr>
            <a:lvl4pPr marL="3015992" lvl="3" indent="-586443" algn="l">
              <a:lnSpc>
                <a:spcPct val="90000"/>
              </a:lnSpc>
              <a:spcBef>
                <a:spcPts val="823"/>
              </a:spcBef>
              <a:spcAft>
                <a:spcPts val="0"/>
              </a:spcAft>
              <a:buClr>
                <a:schemeClr val="dk1"/>
              </a:buClr>
              <a:buSzPts val="2000"/>
              <a:buChar char="•"/>
              <a:defRPr sz="3299"/>
            </a:lvl4pPr>
            <a:lvl5pPr marL="3769990" lvl="4" indent="-586443" algn="l">
              <a:lnSpc>
                <a:spcPct val="90000"/>
              </a:lnSpc>
              <a:spcBef>
                <a:spcPts val="823"/>
              </a:spcBef>
              <a:spcAft>
                <a:spcPts val="0"/>
              </a:spcAft>
              <a:buClr>
                <a:schemeClr val="dk1"/>
              </a:buClr>
              <a:buSzPts val="2000"/>
              <a:buChar char="•"/>
              <a:defRPr sz="3299"/>
            </a:lvl5pPr>
            <a:lvl6pPr marL="4523989" lvl="5" indent="-586443" algn="l">
              <a:lnSpc>
                <a:spcPct val="90000"/>
              </a:lnSpc>
              <a:spcBef>
                <a:spcPts val="823"/>
              </a:spcBef>
              <a:spcAft>
                <a:spcPts val="0"/>
              </a:spcAft>
              <a:buClr>
                <a:schemeClr val="dk1"/>
              </a:buClr>
              <a:buSzPts val="2000"/>
              <a:buChar char="•"/>
              <a:defRPr sz="3299"/>
            </a:lvl6pPr>
            <a:lvl7pPr marL="5277988" lvl="6" indent="-586443" algn="l">
              <a:lnSpc>
                <a:spcPct val="90000"/>
              </a:lnSpc>
              <a:spcBef>
                <a:spcPts val="823"/>
              </a:spcBef>
              <a:spcAft>
                <a:spcPts val="0"/>
              </a:spcAft>
              <a:buClr>
                <a:schemeClr val="dk1"/>
              </a:buClr>
              <a:buSzPts val="2000"/>
              <a:buChar char="•"/>
              <a:defRPr sz="3299"/>
            </a:lvl7pPr>
            <a:lvl8pPr marL="6031984" lvl="7" indent="-586443" algn="l">
              <a:lnSpc>
                <a:spcPct val="90000"/>
              </a:lnSpc>
              <a:spcBef>
                <a:spcPts val="823"/>
              </a:spcBef>
              <a:spcAft>
                <a:spcPts val="0"/>
              </a:spcAft>
              <a:buClr>
                <a:schemeClr val="dk1"/>
              </a:buClr>
              <a:buSzPts val="2000"/>
              <a:buChar char="•"/>
              <a:defRPr sz="3299"/>
            </a:lvl8pPr>
            <a:lvl9pPr marL="6785982" lvl="8" indent="-586443" algn="l">
              <a:lnSpc>
                <a:spcPct val="90000"/>
              </a:lnSpc>
              <a:spcBef>
                <a:spcPts val="823"/>
              </a:spcBef>
              <a:spcAft>
                <a:spcPts val="0"/>
              </a:spcAft>
              <a:buClr>
                <a:schemeClr val="dk1"/>
              </a:buClr>
              <a:buSzPts val="2000"/>
              <a:buChar char="•"/>
              <a:defRPr sz="3299"/>
            </a:lvl9pPr>
          </a:lstStyle>
          <a:p>
            <a:endParaRPr/>
          </a:p>
        </p:txBody>
      </p:sp>
      <p:sp>
        <p:nvSpPr>
          <p:cNvPr id="67" name="Google Shape;67;p10"/>
          <p:cNvSpPr txBox="1">
            <a:spLocks noGrp="1"/>
          </p:cNvSpPr>
          <p:nvPr>
            <p:ph type="body" idx="2"/>
          </p:nvPr>
        </p:nvSpPr>
        <p:spPr>
          <a:xfrm>
            <a:off x="1385654" y="3394710"/>
            <a:ext cx="6488191" cy="6289120"/>
          </a:xfrm>
          <a:prstGeom prst="rect">
            <a:avLst/>
          </a:prstGeom>
          <a:noFill/>
          <a:ln>
            <a:noFill/>
          </a:ln>
        </p:spPr>
        <p:txBody>
          <a:bodyPr spcFirstLastPara="1" wrap="square" lIns="91425" tIns="45700" rIns="91425" bIns="45700" anchor="t" anchorCtr="0">
            <a:normAutofit/>
          </a:bodyPr>
          <a:lstStyle>
            <a:lvl1pPr marL="753998" lvl="0" indent="-376998" algn="l">
              <a:lnSpc>
                <a:spcPct val="90000"/>
              </a:lnSpc>
              <a:spcBef>
                <a:spcPts val="1648"/>
              </a:spcBef>
              <a:spcAft>
                <a:spcPts val="0"/>
              </a:spcAft>
              <a:buClr>
                <a:schemeClr val="dk1"/>
              </a:buClr>
              <a:buSzPts val="1600"/>
              <a:buNone/>
              <a:defRPr sz="2639"/>
            </a:lvl1pPr>
            <a:lvl2pPr marL="1507995" lvl="1" indent="-376998" algn="l">
              <a:lnSpc>
                <a:spcPct val="90000"/>
              </a:lnSpc>
              <a:spcBef>
                <a:spcPts val="823"/>
              </a:spcBef>
              <a:spcAft>
                <a:spcPts val="0"/>
              </a:spcAft>
              <a:buClr>
                <a:schemeClr val="dk1"/>
              </a:buClr>
              <a:buSzPts val="1400"/>
              <a:buNone/>
              <a:defRPr sz="2308"/>
            </a:lvl2pPr>
            <a:lvl3pPr marL="2261994" lvl="2" indent="-376998" algn="l">
              <a:lnSpc>
                <a:spcPct val="90000"/>
              </a:lnSpc>
              <a:spcBef>
                <a:spcPts val="823"/>
              </a:spcBef>
              <a:spcAft>
                <a:spcPts val="0"/>
              </a:spcAft>
              <a:buClr>
                <a:schemeClr val="dk1"/>
              </a:buClr>
              <a:buSzPts val="1200"/>
              <a:buNone/>
              <a:defRPr sz="1978"/>
            </a:lvl3pPr>
            <a:lvl4pPr marL="3015992" lvl="3" indent="-376998" algn="l">
              <a:lnSpc>
                <a:spcPct val="90000"/>
              </a:lnSpc>
              <a:spcBef>
                <a:spcPts val="823"/>
              </a:spcBef>
              <a:spcAft>
                <a:spcPts val="0"/>
              </a:spcAft>
              <a:buClr>
                <a:schemeClr val="dk1"/>
              </a:buClr>
              <a:buSzPts val="1000"/>
              <a:buNone/>
              <a:defRPr sz="1648"/>
            </a:lvl4pPr>
            <a:lvl5pPr marL="3769990" lvl="4" indent="-376998" algn="l">
              <a:lnSpc>
                <a:spcPct val="90000"/>
              </a:lnSpc>
              <a:spcBef>
                <a:spcPts val="823"/>
              </a:spcBef>
              <a:spcAft>
                <a:spcPts val="0"/>
              </a:spcAft>
              <a:buClr>
                <a:schemeClr val="dk1"/>
              </a:buClr>
              <a:buSzPts val="1000"/>
              <a:buNone/>
              <a:defRPr sz="1648"/>
            </a:lvl5pPr>
            <a:lvl6pPr marL="4523989" lvl="5" indent="-376998" algn="l">
              <a:lnSpc>
                <a:spcPct val="90000"/>
              </a:lnSpc>
              <a:spcBef>
                <a:spcPts val="823"/>
              </a:spcBef>
              <a:spcAft>
                <a:spcPts val="0"/>
              </a:spcAft>
              <a:buClr>
                <a:schemeClr val="dk1"/>
              </a:buClr>
              <a:buSzPts val="1000"/>
              <a:buNone/>
              <a:defRPr sz="1648"/>
            </a:lvl6pPr>
            <a:lvl7pPr marL="5277988" lvl="6" indent="-376998" algn="l">
              <a:lnSpc>
                <a:spcPct val="90000"/>
              </a:lnSpc>
              <a:spcBef>
                <a:spcPts val="823"/>
              </a:spcBef>
              <a:spcAft>
                <a:spcPts val="0"/>
              </a:spcAft>
              <a:buClr>
                <a:schemeClr val="dk1"/>
              </a:buClr>
              <a:buSzPts val="1000"/>
              <a:buNone/>
              <a:defRPr sz="1648"/>
            </a:lvl7pPr>
            <a:lvl8pPr marL="6031984" lvl="7" indent="-376998" algn="l">
              <a:lnSpc>
                <a:spcPct val="90000"/>
              </a:lnSpc>
              <a:spcBef>
                <a:spcPts val="823"/>
              </a:spcBef>
              <a:spcAft>
                <a:spcPts val="0"/>
              </a:spcAft>
              <a:buClr>
                <a:schemeClr val="dk1"/>
              </a:buClr>
              <a:buSzPts val="1000"/>
              <a:buNone/>
              <a:defRPr sz="1648"/>
            </a:lvl8pPr>
            <a:lvl9pPr marL="6785982" lvl="8" indent="-376998" algn="l">
              <a:lnSpc>
                <a:spcPct val="90000"/>
              </a:lnSpc>
              <a:spcBef>
                <a:spcPts val="823"/>
              </a:spcBef>
              <a:spcAft>
                <a:spcPts val="0"/>
              </a:spcAft>
              <a:buClr>
                <a:schemeClr val="dk1"/>
              </a:buClr>
              <a:buSzPts val="1000"/>
              <a:buNone/>
              <a:defRPr sz="1648"/>
            </a:lvl9pPr>
          </a:lstStyle>
          <a:p>
            <a:endParaRPr/>
          </a:p>
        </p:txBody>
      </p:sp>
      <p:sp>
        <p:nvSpPr>
          <p:cNvPr id="68" name="Google Shape;68;p10"/>
          <p:cNvSpPr txBox="1">
            <a:spLocks noGrp="1"/>
          </p:cNvSpPr>
          <p:nvPr>
            <p:ph type="dt" idx="10"/>
          </p:nvPr>
        </p:nvSpPr>
        <p:spPr>
          <a:xfrm>
            <a:off x="1383032" y="10487978"/>
            <a:ext cx="4526281" cy="602456"/>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10"/>
          <p:cNvSpPr txBox="1">
            <a:spLocks noGrp="1"/>
          </p:cNvSpPr>
          <p:nvPr>
            <p:ph type="ftr" idx="11"/>
          </p:nvPr>
        </p:nvSpPr>
        <p:spPr>
          <a:xfrm>
            <a:off x="6663691" y="10487978"/>
            <a:ext cx="6789420" cy="602456"/>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10"/>
          <p:cNvSpPr txBox="1">
            <a:spLocks noGrp="1"/>
          </p:cNvSpPr>
          <p:nvPr>
            <p:ph type="sldNum" idx="12"/>
          </p:nvPr>
        </p:nvSpPr>
        <p:spPr>
          <a:xfrm>
            <a:off x="14207491" y="10487978"/>
            <a:ext cx="4526281" cy="602456"/>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978"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978"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978"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978"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978"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978"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978"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978"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978" b="0" i="0" u="none" strike="noStrike" cap="none">
                <a:solidFill>
                  <a:srgbClr val="888888"/>
                </a:solidFill>
                <a:latin typeface="Calibri"/>
                <a:ea typeface="Calibri"/>
                <a:cs typeface="Calibri"/>
                <a:sym typeface="Calibri"/>
              </a:defRPr>
            </a:lvl9pPr>
          </a:lstStyle>
          <a:p>
            <a:fld id="{00000000-1234-1234-1234-123412341234}" type="slidenum">
              <a:rPr lang="en-SG" smtClean="0"/>
              <a:pPr/>
              <a:t>‹#›</a:t>
            </a:fld>
            <a:endParaRPr lang="en-SG"/>
          </a:p>
        </p:txBody>
      </p:sp>
    </p:spTree>
    <p:extLst>
      <p:ext uri="{BB962C8B-B14F-4D97-AF65-F5344CB8AC3E}">
        <p14:creationId xmlns:p14="http://schemas.microsoft.com/office/powerpoint/2010/main" val="110450369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Picture with Caption" type="picTx">
  <p:cSld name="Picture with Caption">
    <p:spTree>
      <p:nvGrpSpPr>
        <p:cNvPr id="1" name="Shape 71"/>
        <p:cNvGrpSpPr/>
        <p:nvPr/>
      </p:nvGrpSpPr>
      <p:grpSpPr>
        <a:xfrm>
          <a:off x="0" y="0"/>
          <a:ext cx="0" cy="0"/>
          <a:chOff x="0" y="0"/>
          <a:chExt cx="0" cy="0"/>
        </a:xfrm>
      </p:grpSpPr>
      <p:sp>
        <p:nvSpPr>
          <p:cNvPr id="72" name="Google Shape;72;p11"/>
          <p:cNvSpPr txBox="1">
            <a:spLocks noGrp="1"/>
          </p:cNvSpPr>
          <p:nvPr>
            <p:ph type="title"/>
          </p:nvPr>
        </p:nvSpPr>
        <p:spPr>
          <a:xfrm>
            <a:off x="1385654" y="754380"/>
            <a:ext cx="6488191" cy="264033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5277"/>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11"/>
          <p:cNvSpPr>
            <a:spLocks noGrp="1"/>
          </p:cNvSpPr>
          <p:nvPr>
            <p:ph type="pic" idx="2"/>
          </p:nvPr>
        </p:nvSpPr>
        <p:spPr>
          <a:xfrm>
            <a:off x="8552261" y="1629257"/>
            <a:ext cx="10184130" cy="8041481"/>
          </a:xfrm>
          <a:prstGeom prst="rect">
            <a:avLst/>
          </a:prstGeom>
          <a:noFill/>
          <a:ln>
            <a:noFill/>
          </a:ln>
        </p:spPr>
      </p:sp>
      <p:sp>
        <p:nvSpPr>
          <p:cNvPr id="74" name="Google Shape;74;p11"/>
          <p:cNvSpPr txBox="1">
            <a:spLocks noGrp="1"/>
          </p:cNvSpPr>
          <p:nvPr>
            <p:ph type="body" idx="1"/>
          </p:nvPr>
        </p:nvSpPr>
        <p:spPr>
          <a:xfrm>
            <a:off x="1385654" y="3394710"/>
            <a:ext cx="6488191" cy="6289120"/>
          </a:xfrm>
          <a:prstGeom prst="rect">
            <a:avLst/>
          </a:prstGeom>
          <a:noFill/>
          <a:ln>
            <a:noFill/>
          </a:ln>
        </p:spPr>
        <p:txBody>
          <a:bodyPr spcFirstLastPara="1" wrap="square" lIns="91425" tIns="45700" rIns="91425" bIns="45700" anchor="t" anchorCtr="0">
            <a:normAutofit/>
          </a:bodyPr>
          <a:lstStyle>
            <a:lvl1pPr marL="753998" lvl="0" indent="-376998" algn="l">
              <a:lnSpc>
                <a:spcPct val="90000"/>
              </a:lnSpc>
              <a:spcBef>
                <a:spcPts val="1648"/>
              </a:spcBef>
              <a:spcAft>
                <a:spcPts val="0"/>
              </a:spcAft>
              <a:buClr>
                <a:schemeClr val="dk1"/>
              </a:buClr>
              <a:buSzPts val="1600"/>
              <a:buNone/>
              <a:defRPr sz="2639"/>
            </a:lvl1pPr>
            <a:lvl2pPr marL="1507995" lvl="1" indent="-376998" algn="l">
              <a:lnSpc>
                <a:spcPct val="90000"/>
              </a:lnSpc>
              <a:spcBef>
                <a:spcPts val="823"/>
              </a:spcBef>
              <a:spcAft>
                <a:spcPts val="0"/>
              </a:spcAft>
              <a:buClr>
                <a:schemeClr val="dk1"/>
              </a:buClr>
              <a:buSzPts val="1400"/>
              <a:buNone/>
              <a:defRPr sz="2308"/>
            </a:lvl2pPr>
            <a:lvl3pPr marL="2261994" lvl="2" indent="-376998" algn="l">
              <a:lnSpc>
                <a:spcPct val="90000"/>
              </a:lnSpc>
              <a:spcBef>
                <a:spcPts val="823"/>
              </a:spcBef>
              <a:spcAft>
                <a:spcPts val="0"/>
              </a:spcAft>
              <a:buClr>
                <a:schemeClr val="dk1"/>
              </a:buClr>
              <a:buSzPts val="1200"/>
              <a:buNone/>
              <a:defRPr sz="1978"/>
            </a:lvl3pPr>
            <a:lvl4pPr marL="3015992" lvl="3" indent="-376998" algn="l">
              <a:lnSpc>
                <a:spcPct val="90000"/>
              </a:lnSpc>
              <a:spcBef>
                <a:spcPts val="823"/>
              </a:spcBef>
              <a:spcAft>
                <a:spcPts val="0"/>
              </a:spcAft>
              <a:buClr>
                <a:schemeClr val="dk1"/>
              </a:buClr>
              <a:buSzPts val="1000"/>
              <a:buNone/>
              <a:defRPr sz="1648"/>
            </a:lvl4pPr>
            <a:lvl5pPr marL="3769990" lvl="4" indent="-376998" algn="l">
              <a:lnSpc>
                <a:spcPct val="90000"/>
              </a:lnSpc>
              <a:spcBef>
                <a:spcPts val="823"/>
              </a:spcBef>
              <a:spcAft>
                <a:spcPts val="0"/>
              </a:spcAft>
              <a:buClr>
                <a:schemeClr val="dk1"/>
              </a:buClr>
              <a:buSzPts val="1000"/>
              <a:buNone/>
              <a:defRPr sz="1648"/>
            </a:lvl5pPr>
            <a:lvl6pPr marL="4523989" lvl="5" indent="-376998" algn="l">
              <a:lnSpc>
                <a:spcPct val="90000"/>
              </a:lnSpc>
              <a:spcBef>
                <a:spcPts val="823"/>
              </a:spcBef>
              <a:spcAft>
                <a:spcPts val="0"/>
              </a:spcAft>
              <a:buClr>
                <a:schemeClr val="dk1"/>
              </a:buClr>
              <a:buSzPts val="1000"/>
              <a:buNone/>
              <a:defRPr sz="1648"/>
            </a:lvl6pPr>
            <a:lvl7pPr marL="5277988" lvl="6" indent="-376998" algn="l">
              <a:lnSpc>
                <a:spcPct val="90000"/>
              </a:lnSpc>
              <a:spcBef>
                <a:spcPts val="823"/>
              </a:spcBef>
              <a:spcAft>
                <a:spcPts val="0"/>
              </a:spcAft>
              <a:buClr>
                <a:schemeClr val="dk1"/>
              </a:buClr>
              <a:buSzPts val="1000"/>
              <a:buNone/>
              <a:defRPr sz="1648"/>
            </a:lvl7pPr>
            <a:lvl8pPr marL="6031984" lvl="7" indent="-376998" algn="l">
              <a:lnSpc>
                <a:spcPct val="90000"/>
              </a:lnSpc>
              <a:spcBef>
                <a:spcPts val="823"/>
              </a:spcBef>
              <a:spcAft>
                <a:spcPts val="0"/>
              </a:spcAft>
              <a:buClr>
                <a:schemeClr val="dk1"/>
              </a:buClr>
              <a:buSzPts val="1000"/>
              <a:buNone/>
              <a:defRPr sz="1648"/>
            </a:lvl8pPr>
            <a:lvl9pPr marL="6785982" lvl="8" indent="-376998" algn="l">
              <a:lnSpc>
                <a:spcPct val="90000"/>
              </a:lnSpc>
              <a:spcBef>
                <a:spcPts val="823"/>
              </a:spcBef>
              <a:spcAft>
                <a:spcPts val="0"/>
              </a:spcAft>
              <a:buClr>
                <a:schemeClr val="dk1"/>
              </a:buClr>
              <a:buSzPts val="1000"/>
              <a:buNone/>
              <a:defRPr sz="1648"/>
            </a:lvl9pPr>
          </a:lstStyle>
          <a:p>
            <a:endParaRPr/>
          </a:p>
        </p:txBody>
      </p:sp>
      <p:sp>
        <p:nvSpPr>
          <p:cNvPr id="75" name="Google Shape;75;p11"/>
          <p:cNvSpPr txBox="1">
            <a:spLocks noGrp="1"/>
          </p:cNvSpPr>
          <p:nvPr>
            <p:ph type="dt" idx="10"/>
          </p:nvPr>
        </p:nvSpPr>
        <p:spPr>
          <a:xfrm>
            <a:off x="1383032" y="10487978"/>
            <a:ext cx="4526281" cy="602456"/>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11"/>
          <p:cNvSpPr txBox="1">
            <a:spLocks noGrp="1"/>
          </p:cNvSpPr>
          <p:nvPr>
            <p:ph type="ftr" idx="11"/>
          </p:nvPr>
        </p:nvSpPr>
        <p:spPr>
          <a:xfrm>
            <a:off x="6663691" y="10487978"/>
            <a:ext cx="6789420" cy="602456"/>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11"/>
          <p:cNvSpPr txBox="1">
            <a:spLocks noGrp="1"/>
          </p:cNvSpPr>
          <p:nvPr>
            <p:ph type="sldNum" idx="12"/>
          </p:nvPr>
        </p:nvSpPr>
        <p:spPr>
          <a:xfrm>
            <a:off x="14207491" y="10487978"/>
            <a:ext cx="4526281" cy="602456"/>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978"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978"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978"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978"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978"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978"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978"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978"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978" b="0" i="0" u="none" strike="noStrike" cap="none">
                <a:solidFill>
                  <a:srgbClr val="888888"/>
                </a:solidFill>
                <a:latin typeface="Calibri"/>
                <a:ea typeface="Calibri"/>
                <a:cs typeface="Calibri"/>
                <a:sym typeface="Calibri"/>
              </a:defRPr>
            </a:lvl9pPr>
          </a:lstStyle>
          <a:p>
            <a:fld id="{00000000-1234-1234-1234-123412341234}" type="slidenum">
              <a:rPr lang="en-SG" smtClean="0"/>
              <a:pPr/>
              <a:t>‹#›</a:t>
            </a:fld>
            <a:endParaRPr lang="en-SG"/>
          </a:p>
        </p:txBody>
      </p:sp>
    </p:spTree>
    <p:extLst>
      <p:ext uri="{BB962C8B-B14F-4D97-AF65-F5344CB8AC3E}">
        <p14:creationId xmlns:p14="http://schemas.microsoft.com/office/powerpoint/2010/main" val="427815975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Vertical Text" type="vertTx">
  <p:cSld name="Title and Vertical Text">
    <p:spTree>
      <p:nvGrpSpPr>
        <p:cNvPr id="1" name="Shape 78"/>
        <p:cNvGrpSpPr/>
        <p:nvPr/>
      </p:nvGrpSpPr>
      <p:grpSpPr>
        <a:xfrm>
          <a:off x="0" y="0"/>
          <a:ext cx="0" cy="0"/>
          <a:chOff x="0" y="0"/>
          <a:chExt cx="0" cy="0"/>
        </a:xfrm>
      </p:grpSpPr>
      <p:sp>
        <p:nvSpPr>
          <p:cNvPr id="79" name="Google Shape;79;p12"/>
          <p:cNvSpPr txBox="1">
            <a:spLocks noGrp="1"/>
          </p:cNvSpPr>
          <p:nvPr>
            <p:ph type="title"/>
          </p:nvPr>
        </p:nvSpPr>
        <p:spPr>
          <a:xfrm>
            <a:off x="1383031" y="602461"/>
            <a:ext cx="17350740" cy="2187179"/>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0" name="Google Shape;80;p12"/>
          <p:cNvSpPr txBox="1">
            <a:spLocks noGrp="1"/>
          </p:cNvSpPr>
          <p:nvPr>
            <p:ph type="body" idx="1"/>
          </p:nvPr>
        </p:nvSpPr>
        <p:spPr>
          <a:xfrm rot="5400000">
            <a:off x="6468546" y="-2073234"/>
            <a:ext cx="7179708" cy="17350740"/>
          </a:xfrm>
          <a:prstGeom prst="rect">
            <a:avLst/>
          </a:prstGeom>
          <a:noFill/>
          <a:ln>
            <a:noFill/>
          </a:ln>
        </p:spPr>
        <p:txBody>
          <a:bodyPr spcFirstLastPara="1" wrap="square" lIns="91425" tIns="45700" rIns="91425" bIns="45700" anchor="t" anchorCtr="0">
            <a:normAutofit/>
          </a:bodyPr>
          <a:lstStyle>
            <a:lvl1pPr marL="753998" lvl="0" indent="-565498" algn="l">
              <a:lnSpc>
                <a:spcPct val="90000"/>
              </a:lnSpc>
              <a:spcBef>
                <a:spcPts val="1648"/>
              </a:spcBef>
              <a:spcAft>
                <a:spcPts val="0"/>
              </a:spcAft>
              <a:buClr>
                <a:schemeClr val="dk1"/>
              </a:buClr>
              <a:buSzPts val="1800"/>
              <a:buChar char="•"/>
              <a:defRPr/>
            </a:lvl1pPr>
            <a:lvl2pPr marL="1507995" lvl="1" indent="-565498" algn="l">
              <a:lnSpc>
                <a:spcPct val="90000"/>
              </a:lnSpc>
              <a:spcBef>
                <a:spcPts val="823"/>
              </a:spcBef>
              <a:spcAft>
                <a:spcPts val="0"/>
              </a:spcAft>
              <a:buClr>
                <a:schemeClr val="dk1"/>
              </a:buClr>
              <a:buSzPts val="1800"/>
              <a:buChar char="•"/>
              <a:defRPr/>
            </a:lvl2pPr>
            <a:lvl3pPr marL="2261994" lvl="2" indent="-565498" algn="l">
              <a:lnSpc>
                <a:spcPct val="90000"/>
              </a:lnSpc>
              <a:spcBef>
                <a:spcPts val="823"/>
              </a:spcBef>
              <a:spcAft>
                <a:spcPts val="0"/>
              </a:spcAft>
              <a:buClr>
                <a:schemeClr val="dk1"/>
              </a:buClr>
              <a:buSzPts val="1800"/>
              <a:buChar char="•"/>
              <a:defRPr/>
            </a:lvl3pPr>
            <a:lvl4pPr marL="3015992" lvl="3" indent="-565498" algn="l">
              <a:lnSpc>
                <a:spcPct val="90000"/>
              </a:lnSpc>
              <a:spcBef>
                <a:spcPts val="823"/>
              </a:spcBef>
              <a:spcAft>
                <a:spcPts val="0"/>
              </a:spcAft>
              <a:buClr>
                <a:schemeClr val="dk1"/>
              </a:buClr>
              <a:buSzPts val="1800"/>
              <a:buChar char="•"/>
              <a:defRPr/>
            </a:lvl4pPr>
            <a:lvl5pPr marL="3769990" lvl="4" indent="-565498" algn="l">
              <a:lnSpc>
                <a:spcPct val="90000"/>
              </a:lnSpc>
              <a:spcBef>
                <a:spcPts val="823"/>
              </a:spcBef>
              <a:spcAft>
                <a:spcPts val="0"/>
              </a:spcAft>
              <a:buClr>
                <a:schemeClr val="dk1"/>
              </a:buClr>
              <a:buSzPts val="1800"/>
              <a:buChar char="•"/>
              <a:defRPr/>
            </a:lvl5pPr>
            <a:lvl6pPr marL="4523989" lvl="5" indent="-565498" algn="l">
              <a:lnSpc>
                <a:spcPct val="90000"/>
              </a:lnSpc>
              <a:spcBef>
                <a:spcPts val="823"/>
              </a:spcBef>
              <a:spcAft>
                <a:spcPts val="0"/>
              </a:spcAft>
              <a:buClr>
                <a:schemeClr val="dk1"/>
              </a:buClr>
              <a:buSzPts val="1800"/>
              <a:buChar char="•"/>
              <a:defRPr/>
            </a:lvl6pPr>
            <a:lvl7pPr marL="5277988" lvl="6" indent="-565498" algn="l">
              <a:lnSpc>
                <a:spcPct val="90000"/>
              </a:lnSpc>
              <a:spcBef>
                <a:spcPts val="823"/>
              </a:spcBef>
              <a:spcAft>
                <a:spcPts val="0"/>
              </a:spcAft>
              <a:buClr>
                <a:schemeClr val="dk1"/>
              </a:buClr>
              <a:buSzPts val="1800"/>
              <a:buChar char="•"/>
              <a:defRPr/>
            </a:lvl7pPr>
            <a:lvl8pPr marL="6031984" lvl="7" indent="-565498" algn="l">
              <a:lnSpc>
                <a:spcPct val="90000"/>
              </a:lnSpc>
              <a:spcBef>
                <a:spcPts val="823"/>
              </a:spcBef>
              <a:spcAft>
                <a:spcPts val="0"/>
              </a:spcAft>
              <a:buClr>
                <a:schemeClr val="dk1"/>
              </a:buClr>
              <a:buSzPts val="1800"/>
              <a:buChar char="•"/>
              <a:defRPr/>
            </a:lvl8pPr>
            <a:lvl9pPr marL="6785982" lvl="8" indent="-565498" algn="l">
              <a:lnSpc>
                <a:spcPct val="90000"/>
              </a:lnSpc>
              <a:spcBef>
                <a:spcPts val="823"/>
              </a:spcBef>
              <a:spcAft>
                <a:spcPts val="0"/>
              </a:spcAft>
              <a:buClr>
                <a:schemeClr val="dk1"/>
              </a:buClr>
              <a:buSzPts val="1800"/>
              <a:buChar char="•"/>
              <a:defRPr/>
            </a:lvl9pPr>
          </a:lstStyle>
          <a:p>
            <a:endParaRPr/>
          </a:p>
        </p:txBody>
      </p:sp>
      <p:sp>
        <p:nvSpPr>
          <p:cNvPr id="81" name="Google Shape;81;p12"/>
          <p:cNvSpPr txBox="1">
            <a:spLocks noGrp="1"/>
          </p:cNvSpPr>
          <p:nvPr>
            <p:ph type="dt" idx="10"/>
          </p:nvPr>
        </p:nvSpPr>
        <p:spPr>
          <a:xfrm>
            <a:off x="1383032" y="10487978"/>
            <a:ext cx="4526281" cy="602456"/>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2" name="Google Shape;82;p12"/>
          <p:cNvSpPr txBox="1">
            <a:spLocks noGrp="1"/>
          </p:cNvSpPr>
          <p:nvPr>
            <p:ph type="ftr" idx="11"/>
          </p:nvPr>
        </p:nvSpPr>
        <p:spPr>
          <a:xfrm>
            <a:off x="6663691" y="10487978"/>
            <a:ext cx="6789420" cy="602456"/>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12"/>
          <p:cNvSpPr txBox="1">
            <a:spLocks noGrp="1"/>
          </p:cNvSpPr>
          <p:nvPr>
            <p:ph type="sldNum" idx="12"/>
          </p:nvPr>
        </p:nvSpPr>
        <p:spPr>
          <a:xfrm>
            <a:off x="14207491" y="10487978"/>
            <a:ext cx="4526281" cy="602456"/>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978"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978"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978"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978"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978"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978"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978"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978"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978" b="0" i="0" u="none" strike="noStrike" cap="none">
                <a:solidFill>
                  <a:srgbClr val="888888"/>
                </a:solidFill>
                <a:latin typeface="Calibri"/>
                <a:ea typeface="Calibri"/>
                <a:cs typeface="Calibri"/>
                <a:sym typeface="Calibri"/>
              </a:defRPr>
            </a:lvl9pPr>
          </a:lstStyle>
          <a:p>
            <a:fld id="{00000000-1234-1234-1234-123412341234}" type="slidenum">
              <a:rPr lang="en-SG" smtClean="0"/>
              <a:pPr/>
              <a:t>‹#›</a:t>
            </a:fld>
            <a:endParaRPr lang="en-SG"/>
          </a:p>
        </p:txBody>
      </p:sp>
    </p:spTree>
    <p:extLst>
      <p:ext uri="{BB962C8B-B14F-4D97-AF65-F5344CB8AC3E}">
        <p14:creationId xmlns:p14="http://schemas.microsoft.com/office/powerpoint/2010/main" val="356672558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 Title and Text">
    <p:spTree>
      <p:nvGrpSpPr>
        <p:cNvPr id="1" name="Shape 84"/>
        <p:cNvGrpSpPr/>
        <p:nvPr/>
      </p:nvGrpSpPr>
      <p:grpSpPr>
        <a:xfrm>
          <a:off x="0" y="0"/>
          <a:ext cx="0" cy="0"/>
          <a:chOff x="0" y="0"/>
          <a:chExt cx="0" cy="0"/>
        </a:xfrm>
      </p:grpSpPr>
      <p:sp>
        <p:nvSpPr>
          <p:cNvPr id="85" name="Google Shape;85;p13"/>
          <p:cNvSpPr txBox="1">
            <a:spLocks noGrp="1"/>
          </p:cNvSpPr>
          <p:nvPr>
            <p:ph type="title"/>
          </p:nvPr>
        </p:nvSpPr>
        <p:spPr>
          <a:xfrm rot="5400000">
            <a:off x="11770162" y="3228382"/>
            <a:ext cx="9589533" cy="433768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6" name="Google Shape;86;p13"/>
          <p:cNvSpPr txBox="1">
            <a:spLocks noGrp="1"/>
          </p:cNvSpPr>
          <p:nvPr>
            <p:ph type="body" idx="1"/>
          </p:nvPr>
        </p:nvSpPr>
        <p:spPr>
          <a:xfrm rot="5400000">
            <a:off x="2969065" y="-983575"/>
            <a:ext cx="9589533" cy="12761595"/>
          </a:xfrm>
          <a:prstGeom prst="rect">
            <a:avLst/>
          </a:prstGeom>
          <a:noFill/>
          <a:ln>
            <a:noFill/>
          </a:ln>
        </p:spPr>
        <p:txBody>
          <a:bodyPr spcFirstLastPara="1" wrap="square" lIns="91425" tIns="45700" rIns="91425" bIns="45700" anchor="t" anchorCtr="0">
            <a:normAutofit/>
          </a:bodyPr>
          <a:lstStyle>
            <a:lvl1pPr marL="753998" lvl="0" indent="-565498" algn="l">
              <a:lnSpc>
                <a:spcPct val="90000"/>
              </a:lnSpc>
              <a:spcBef>
                <a:spcPts val="1648"/>
              </a:spcBef>
              <a:spcAft>
                <a:spcPts val="0"/>
              </a:spcAft>
              <a:buClr>
                <a:schemeClr val="dk1"/>
              </a:buClr>
              <a:buSzPts val="1800"/>
              <a:buChar char="•"/>
              <a:defRPr/>
            </a:lvl1pPr>
            <a:lvl2pPr marL="1507995" lvl="1" indent="-565498" algn="l">
              <a:lnSpc>
                <a:spcPct val="90000"/>
              </a:lnSpc>
              <a:spcBef>
                <a:spcPts val="823"/>
              </a:spcBef>
              <a:spcAft>
                <a:spcPts val="0"/>
              </a:spcAft>
              <a:buClr>
                <a:schemeClr val="dk1"/>
              </a:buClr>
              <a:buSzPts val="1800"/>
              <a:buChar char="•"/>
              <a:defRPr/>
            </a:lvl2pPr>
            <a:lvl3pPr marL="2261994" lvl="2" indent="-565498" algn="l">
              <a:lnSpc>
                <a:spcPct val="90000"/>
              </a:lnSpc>
              <a:spcBef>
                <a:spcPts val="823"/>
              </a:spcBef>
              <a:spcAft>
                <a:spcPts val="0"/>
              </a:spcAft>
              <a:buClr>
                <a:schemeClr val="dk1"/>
              </a:buClr>
              <a:buSzPts val="1800"/>
              <a:buChar char="•"/>
              <a:defRPr/>
            </a:lvl3pPr>
            <a:lvl4pPr marL="3015992" lvl="3" indent="-565498" algn="l">
              <a:lnSpc>
                <a:spcPct val="90000"/>
              </a:lnSpc>
              <a:spcBef>
                <a:spcPts val="823"/>
              </a:spcBef>
              <a:spcAft>
                <a:spcPts val="0"/>
              </a:spcAft>
              <a:buClr>
                <a:schemeClr val="dk1"/>
              </a:buClr>
              <a:buSzPts val="1800"/>
              <a:buChar char="•"/>
              <a:defRPr/>
            </a:lvl4pPr>
            <a:lvl5pPr marL="3769990" lvl="4" indent="-565498" algn="l">
              <a:lnSpc>
                <a:spcPct val="90000"/>
              </a:lnSpc>
              <a:spcBef>
                <a:spcPts val="823"/>
              </a:spcBef>
              <a:spcAft>
                <a:spcPts val="0"/>
              </a:spcAft>
              <a:buClr>
                <a:schemeClr val="dk1"/>
              </a:buClr>
              <a:buSzPts val="1800"/>
              <a:buChar char="•"/>
              <a:defRPr/>
            </a:lvl5pPr>
            <a:lvl6pPr marL="4523989" lvl="5" indent="-565498" algn="l">
              <a:lnSpc>
                <a:spcPct val="90000"/>
              </a:lnSpc>
              <a:spcBef>
                <a:spcPts val="823"/>
              </a:spcBef>
              <a:spcAft>
                <a:spcPts val="0"/>
              </a:spcAft>
              <a:buClr>
                <a:schemeClr val="dk1"/>
              </a:buClr>
              <a:buSzPts val="1800"/>
              <a:buChar char="•"/>
              <a:defRPr/>
            </a:lvl6pPr>
            <a:lvl7pPr marL="5277988" lvl="6" indent="-565498" algn="l">
              <a:lnSpc>
                <a:spcPct val="90000"/>
              </a:lnSpc>
              <a:spcBef>
                <a:spcPts val="823"/>
              </a:spcBef>
              <a:spcAft>
                <a:spcPts val="0"/>
              </a:spcAft>
              <a:buClr>
                <a:schemeClr val="dk1"/>
              </a:buClr>
              <a:buSzPts val="1800"/>
              <a:buChar char="•"/>
              <a:defRPr/>
            </a:lvl7pPr>
            <a:lvl8pPr marL="6031984" lvl="7" indent="-565498" algn="l">
              <a:lnSpc>
                <a:spcPct val="90000"/>
              </a:lnSpc>
              <a:spcBef>
                <a:spcPts val="823"/>
              </a:spcBef>
              <a:spcAft>
                <a:spcPts val="0"/>
              </a:spcAft>
              <a:buClr>
                <a:schemeClr val="dk1"/>
              </a:buClr>
              <a:buSzPts val="1800"/>
              <a:buChar char="•"/>
              <a:defRPr/>
            </a:lvl8pPr>
            <a:lvl9pPr marL="6785982" lvl="8" indent="-565498" algn="l">
              <a:lnSpc>
                <a:spcPct val="90000"/>
              </a:lnSpc>
              <a:spcBef>
                <a:spcPts val="823"/>
              </a:spcBef>
              <a:spcAft>
                <a:spcPts val="0"/>
              </a:spcAft>
              <a:buClr>
                <a:schemeClr val="dk1"/>
              </a:buClr>
              <a:buSzPts val="1800"/>
              <a:buChar char="•"/>
              <a:defRPr/>
            </a:lvl9pPr>
          </a:lstStyle>
          <a:p>
            <a:endParaRPr/>
          </a:p>
        </p:txBody>
      </p:sp>
      <p:sp>
        <p:nvSpPr>
          <p:cNvPr id="87" name="Google Shape;87;p13"/>
          <p:cNvSpPr txBox="1">
            <a:spLocks noGrp="1"/>
          </p:cNvSpPr>
          <p:nvPr>
            <p:ph type="dt" idx="10"/>
          </p:nvPr>
        </p:nvSpPr>
        <p:spPr>
          <a:xfrm>
            <a:off x="1383032" y="10487978"/>
            <a:ext cx="4526281" cy="602456"/>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8" name="Google Shape;88;p13"/>
          <p:cNvSpPr txBox="1">
            <a:spLocks noGrp="1"/>
          </p:cNvSpPr>
          <p:nvPr>
            <p:ph type="ftr" idx="11"/>
          </p:nvPr>
        </p:nvSpPr>
        <p:spPr>
          <a:xfrm>
            <a:off x="6663691" y="10487978"/>
            <a:ext cx="6789420" cy="602456"/>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9" name="Google Shape;89;p13"/>
          <p:cNvSpPr txBox="1">
            <a:spLocks noGrp="1"/>
          </p:cNvSpPr>
          <p:nvPr>
            <p:ph type="sldNum" idx="12"/>
          </p:nvPr>
        </p:nvSpPr>
        <p:spPr>
          <a:xfrm>
            <a:off x="14207491" y="10487978"/>
            <a:ext cx="4526281" cy="602456"/>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978"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978"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978"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978"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978"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978"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978"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978"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978" b="0" i="0" u="none" strike="noStrike" cap="none">
                <a:solidFill>
                  <a:srgbClr val="888888"/>
                </a:solidFill>
                <a:latin typeface="Calibri"/>
                <a:ea typeface="Calibri"/>
                <a:cs typeface="Calibri"/>
                <a:sym typeface="Calibri"/>
              </a:defRPr>
            </a:lvl9pPr>
          </a:lstStyle>
          <a:p>
            <a:fld id="{00000000-1234-1234-1234-123412341234}" type="slidenum">
              <a:rPr lang="en-SG" smtClean="0"/>
              <a:pPr/>
              <a:t>‹#›</a:t>
            </a:fld>
            <a:endParaRPr lang="en-SG"/>
          </a:p>
        </p:txBody>
      </p:sp>
    </p:spTree>
    <p:extLst>
      <p:ext uri="{BB962C8B-B14F-4D97-AF65-F5344CB8AC3E}">
        <p14:creationId xmlns:p14="http://schemas.microsoft.com/office/powerpoint/2010/main" val="188220731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_layout_2">
  <p:cSld name="title_layout_2">
    <p:bg>
      <p:bgPr>
        <a:solidFill>
          <a:srgbClr val="243A5E"/>
        </a:solidFill>
        <a:effectLst/>
      </p:bgPr>
    </p:bg>
    <p:spTree>
      <p:nvGrpSpPr>
        <p:cNvPr id="1" name="Shape 90"/>
        <p:cNvGrpSpPr/>
        <p:nvPr/>
      </p:nvGrpSpPr>
      <p:grpSpPr>
        <a:xfrm>
          <a:off x="0" y="0"/>
          <a:ext cx="0" cy="0"/>
          <a:chOff x="0" y="0"/>
          <a:chExt cx="0" cy="0"/>
        </a:xfrm>
      </p:grpSpPr>
      <p:pic>
        <p:nvPicPr>
          <p:cNvPr id="91" name="Google Shape;91;p14" descr="Image"/>
          <p:cNvPicPr preferRelativeResize="0"/>
          <p:nvPr/>
        </p:nvPicPr>
        <p:blipFill rotWithShape="1">
          <a:blip r:embed="rId2">
            <a:alphaModFix/>
          </a:blip>
          <a:srcRect/>
          <a:stretch/>
        </p:blipFill>
        <p:spPr>
          <a:xfrm>
            <a:off x="3" y="0"/>
            <a:ext cx="20116800" cy="11315700"/>
          </a:xfrm>
          <a:prstGeom prst="rect">
            <a:avLst/>
          </a:prstGeom>
          <a:noFill/>
          <a:ln>
            <a:noFill/>
          </a:ln>
        </p:spPr>
      </p:pic>
      <p:pic>
        <p:nvPicPr>
          <p:cNvPr id="92" name="Google Shape;92;p14" descr="Image"/>
          <p:cNvPicPr preferRelativeResize="0"/>
          <p:nvPr/>
        </p:nvPicPr>
        <p:blipFill rotWithShape="1">
          <a:blip r:embed="rId3">
            <a:alphaModFix/>
          </a:blip>
          <a:srcRect/>
          <a:stretch/>
        </p:blipFill>
        <p:spPr>
          <a:xfrm>
            <a:off x="1" y="1159160"/>
            <a:ext cx="20113972" cy="10156544"/>
          </a:xfrm>
          <a:prstGeom prst="rect">
            <a:avLst/>
          </a:prstGeom>
          <a:noFill/>
          <a:ln>
            <a:noFill/>
          </a:ln>
        </p:spPr>
      </p:pic>
      <p:sp>
        <p:nvSpPr>
          <p:cNvPr id="93" name="Google Shape;93;p14"/>
          <p:cNvSpPr txBox="1">
            <a:spLocks noGrp="1"/>
          </p:cNvSpPr>
          <p:nvPr>
            <p:ph type="title"/>
          </p:nvPr>
        </p:nvSpPr>
        <p:spPr>
          <a:xfrm>
            <a:off x="963930" y="5009419"/>
            <a:ext cx="11357610" cy="821315"/>
          </a:xfrm>
          <a:prstGeom prst="rect">
            <a:avLst/>
          </a:prstGeom>
          <a:noFill/>
          <a:ln>
            <a:noFill/>
          </a:ln>
        </p:spPr>
        <p:txBody>
          <a:bodyPr spcFirstLastPara="1" wrap="square" lIns="0" tIns="0" rIns="0" bIns="0" anchor="b" anchorCtr="0">
            <a:spAutoFit/>
          </a:bodyPr>
          <a:lstStyle>
            <a:lvl1pPr lvl="0" algn="l">
              <a:lnSpc>
                <a:spcPct val="90000"/>
              </a:lnSpc>
              <a:spcBef>
                <a:spcPts val="0"/>
              </a:spcBef>
              <a:spcAft>
                <a:spcPts val="0"/>
              </a:spcAft>
              <a:buClr>
                <a:schemeClr val="lt1"/>
              </a:buClr>
              <a:buSzPts val="3598"/>
              <a:buFont typeface="Calibri"/>
              <a:buNone/>
              <a:defRPr sz="5934">
                <a:solidFill>
                  <a:schemeClr val="lt1"/>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4" name="Google Shape;94;p14"/>
          <p:cNvSpPr txBox="1">
            <a:spLocks noGrp="1"/>
          </p:cNvSpPr>
          <p:nvPr>
            <p:ph type="body" idx="1"/>
          </p:nvPr>
        </p:nvSpPr>
        <p:spPr>
          <a:xfrm>
            <a:off x="963930" y="6537964"/>
            <a:ext cx="11357610" cy="502189"/>
          </a:xfrm>
          <a:prstGeom prst="rect">
            <a:avLst/>
          </a:prstGeom>
          <a:noFill/>
          <a:ln>
            <a:noFill/>
          </a:ln>
        </p:spPr>
        <p:txBody>
          <a:bodyPr spcFirstLastPara="1" wrap="square" lIns="0" tIns="0" rIns="0" bIns="0" anchor="t" anchorCtr="0">
            <a:spAutoFit/>
          </a:bodyPr>
          <a:lstStyle>
            <a:lvl1pPr marL="753998" lvl="0" indent="-376998" algn="l">
              <a:lnSpc>
                <a:spcPct val="90000"/>
              </a:lnSpc>
              <a:spcBef>
                <a:spcPts val="0"/>
              </a:spcBef>
              <a:spcAft>
                <a:spcPts val="0"/>
              </a:spcAft>
              <a:buClr>
                <a:schemeClr val="lt1"/>
              </a:buClr>
              <a:buSzPts val="2199"/>
              <a:buNone/>
              <a:defRPr sz="3628">
                <a:solidFill>
                  <a:schemeClr val="lt1"/>
                </a:solidFill>
                <a:latin typeface="Calibri"/>
                <a:ea typeface="Calibri"/>
                <a:cs typeface="Calibri"/>
                <a:sym typeface="Calibri"/>
              </a:defRPr>
            </a:lvl1pPr>
            <a:lvl2pPr marL="1507995" lvl="1" indent="-565498" algn="l">
              <a:lnSpc>
                <a:spcPct val="90000"/>
              </a:lnSpc>
              <a:spcBef>
                <a:spcPts val="823"/>
              </a:spcBef>
              <a:spcAft>
                <a:spcPts val="0"/>
              </a:spcAft>
              <a:buClr>
                <a:schemeClr val="lt1"/>
              </a:buClr>
              <a:buSzPts val="1800"/>
              <a:buChar char="•"/>
              <a:defRPr/>
            </a:lvl2pPr>
            <a:lvl3pPr marL="2261994" lvl="2" indent="-565498" algn="l">
              <a:lnSpc>
                <a:spcPct val="90000"/>
              </a:lnSpc>
              <a:spcBef>
                <a:spcPts val="823"/>
              </a:spcBef>
              <a:spcAft>
                <a:spcPts val="0"/>
              </a:spcAft>
              <a:buClr>
                <a:schemeClr val="lt1"/>
              </a:buClr>
              <a:buSzPts val="1800"/>
              <a:buChar char="•"/>
              <a:defRPr/>
            </a:lvl3pPr>
            <a:lvl4pPr marL="3015992" lvl="3" indent="-565498" algn="l">
              <a:lnSpc>
                <a:spcPct val="90000"/>
              </a:lnSpc>
              <a:spcBef>
                <a:spcPts val="823"/>
              </a:spcBef>
              <a:spcAft>
                <a:spcPts val="0"/>
              </a:spcAft>
              <a:buClr>
                <a:schemeClr val="lt1"/>
              </a:buClr>
              <a:buSzPts val="1800"/>
              <a:buChar char="•"/>
              <a:defRPr/>
            </a:lvl4pPr>
            <a:lvl5pPr marL="3769990" lvl="4" indent="-565498" algn="l">
              <a:lnSpc>
                <a:spcPct val="90000"/>
              </a:lnSpc>
              <a:spcBef>
                <a:spcPts val="823"/>
              </a:spcBef>
              <a:spcAft>
                <a:spcPts val="0"/>
              </a:spcAft>
              <a:buClr>
                <a:schemeClr val="lt1"/>
              </a:buClr>
              <a:buSzPts val="1800"/>
              <a:buChar char="•"/>
              <a:defRPr/>
            </a:lvl5pPr>
            <a:lvl6pPr marL="4523989" lvl="5" indent="-565498" algn="l">
              <a:lnSpc>
                <a:spcPct val="90000"/>
              </a:lnSpc>
              <a:spcBef>
                <a:spcPts val="823"/>
              </a:spcBef>
              <a:spcAft>
                <a:spcPts val="0"/>
              </a:spcAft>
              <a:buClr>
                <a:schemeClr val="lt1"/>
              </a:buClr>
              <a:buSzPts val="1800"/>
              <a:buChar char="•"/>
              <a:defRPr/>
            </a:lvl6pPr>
            <a:lvl7pPr marL="5277988" lvl="6" indent="-565498" algn="l">
              <a:lnSpc>
                <a:spcPct val="90000"/>
              </a:lnSpc>
              <a:spcBef>
                <a:spcPts val="823"/>
              </a:spcBef>
              <a:spcAft>
                <a:spcPts val="0"/>
              </a:spcAft>
              <a:buClr>
                <a:schemeClr val="lt1"/>
              </a:buClr>
              <a:buSzPts val="1800"/>
              <a:buChar char="•"/>
              <a:defRPr/>
            </a:lvl7pPr>
            <a:lvl8pPr marL="6031984" lvl="7" indent="-565498" algn="l">
              <a:lnSpc>
                <a:spcPct val="90000"/>
              </a:lnSpc>
              <a:spcBef>
                <a:spcPts val="823"/>
              </a:spcBef>
              <a:spcAft>
                <a:spcPts val="0"/>
              </a:spcAft>
              <a:buClr>
                <a:schemeClr val="lt1"/>
              </a:buClr>
              <a:buSzPts val="1800"/>
              <a:buChar char="•"/>
              <a:defRPr/>
            </a:lvl8pPr>
            <a:lvl9pPr marL="6785982" lvl="8" indent="-565498" algn="l">
              <a:lnSpc>
                <a:spcPct val="90000"/>
              </a:lnSpc>
              <a:spcBef>
                <a:spcPts val="823"/>
              </a:spcBef>
              <a:spcAft>
                <a:spcPts val="0"/>
              </a:spcAft>
              <a:buClr>
                <a:schemeClr val="lt1"/>
              </a:buClr>
              <a:buSzPts val="1800"/>
              <a:buChar char="•"/>
              <a:defRPr/>
            </a:lvl9pPr>
          </a:lstStyle>
          <a:p>
            <a:endParaRPr/>
          </a:p>
        </p:txBody>
      </p:sp>
      <p:pic>
        <p:nvPicPr>
          <p:cNvPr id="95" name="Google Shape;95;p14" descr="Microsoft logo white text version"/>
          <p:cNvPicPr preferRelativeResize="0"/>
          <p:nvPr/>
        </p:nvPicPr>
        <p:blipFill rotWithShape="1">
          <a:blip r:embed="rId4">
            <a:alphaModFix/>
          </a:blip>
          <a:srcRect/>
          <a:stretch/>
        </p:blipFill>
        <p:spPr>
          <a:xfrm>
            <a:off x="963935" y="966553"/>
            <a:ext cx="2254304" cy="482803"/>
          </a:xfrm>
          <a:prstGeom prst="rect">
            <a:avLst/>
          </a:prstGeom>
          <a:noFill/>
          <a:ln>
            <a:noFill/>
          </a:ln>
        </p:spPr>
      </p:pic>
    </p:spTree>
    <p:extLst>
      <p:ext uri="{BB962C8B-B14F-4D97-AF65-F5344CB8AC3E}">
        <p14:creationId xmlns:p14="http://schemas.microsoft.com/office/powerpoint/2010/main" val="18502084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4707" userDrawn="1">
          <p15:clr>
            <a:srgbClr val="5ACBF0"/>
          </p15:clr>
        </p15:guide>
        <p15:guide id="4" orient="horz" pos="2160"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_layout_2">
  <p:cSld name="title_layout_2">
    <p:bg>
      <p:bgPr>
        <a:solidFill>
          <a:srgbClr val="243A5E"/>
        </a:solidFill>
        <a:effectLst/>
      </p:bgPr>
    </p:bg>
    <p:spTree>
      <p:nvGrpSpPr>
        <p:cNvPr id="1" name="Shape 107"/>
        <p:cNvGrpSpPr/>
        <p:nvPr/>
      </p:nvGrpSpPr>
      <p:grpSpPr>
        <a:xfrm>
          <a:off x="0" y="0"/>
          <a:ext cx="0" cy="0"/>
          <a:chOff x="0" y="0"/>
          <a:chExt cx="0" cy="0"/>
        </a:xfrm>
      </p:grpSpPr>
      <p:pic>
        <p:nvPicPr>
          <p:cNvPr id="108" name="Google Shape;108;p38" descr="Image"/>
          <p:cNvPicPr preferRelativeResize="0"/>
          <p:nvPr/>
        </p:nvPicPr>
        <p:blipFill rotWithShape="1">
          <a:blip r:embed="rId2">
            <a:alphaModFix/>
          </a:blip>
          <a:srcRect/>
          <a:stretch/>
        </p:blipFill>
        <p:spPr>
          <a:xfrm>
            <a:off x="3" y="0"/>
            <a:ext cx="20116800" cy="11315700"/>
          </a:xfrm>
          <a:prstGeom prst="rect">
            <a:avLst/>
          </a:prstGeom>
          <a:noFill/>
          <a:ln>
            <a:noFill/>
          </a:ln>
        </p:spPr>
      </p:pic>
      <p:pic>
        <p:nvPicPr>
          <p:cNvPr id="109" name="Google Shape;109;p38" descr="Image"/>
          <p:cNvPicPr preferRelativeResize="0"/>
          <p:nvPr/>
        </p:nvPicPr>
        <p:blipFill rotWithShape="1">
          <a:blip r:embed="rId3">
            <a:alphaModFix/>
          </a:blip>
          <a:srcRect/>
          <a:stretch/>
        </p:blipFill>
        <p:spPr>
          <a:xfrm>
            <a:off x="1" y="1159159"/>
            <a:ext cx="20113972" cy="10156544"/>
          </a:xfrm>
          <a:prstGeom prst="rect">
            <a:avLst/>
          </a:prstGeom>
          <a:noFill/>
          <a:ln>
            <a:noFill/>
          </a:ln>
        </p:spPr>
      </p:pic>
      <p:sp>
        <p:nvSpPr>
          <p:cNvPr id="110" name="Google Shape;110;p38"/>
          <p:cNvSpPr txBox="1">
            <a:spLocks noGrp="1"/>
          </p:cNvSpPr>
          <p:nvPr>
            <p:ph type="title"/>
          </p:nvPr>
        </p:nvSpPr>
        <p:spPr>
          <a:xfrm>
            <a:off x="963930" y="4917278"/>
            <a:ext cx="11357610" cy="913455"/>
          </a:xfrm>
          <a:prstGeom prst="rect">
            <a:avLst/>
          </a:prstGeom>
          <a:noFill/>
          <a:ln>
            <a:noFill/>
          </a:ln>
        </p:spPr>
        <p:txBody>
          <a:bodyPr spcFirstLastPara="1" wrap="square" lIns="0" tIns="0" rIns="0" bIns="0" anchor="b" anchorCtr="0">
            <a:spAutoFit/>
          </a:bodyPr>
          <a:lstStyle>
            <a:lvl1pPr lvl="0" algn="l">
              <a:lnSpc>
                <a:spcPct val="100000"/>
              </a:lnSpc>
              <a:spcBef>
                <a:spcPts val="0"/>
              </a:spcBef>
              <a:spcAft>
                <a:spcPts val="0"/>
              </a:spcAft>
              <a:buSzPts val="1400"/>
              <a:buNone/>
              <a:defRPr sz="5940">
                <a:solidFill>
                  <a:schemeClr val="lt1"/>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1" name="Google Shape;111;p38"/>
          <p:cNvSpPr txBox="1">
            <a:spLocks noGrp="1"/>
          </p:cNvSpPr>
          <p:nvPr>
            <p:ph type="body" idx="1"/>
          </p:nvPr>
        </p:nvSpPr>
        <p:spPr>
          <a:xfrm>
            <a:off x="963930" y="6537960"/>
            <a:ext cx="11357610" cy="558294"/>
          </a:xfrm>
          <a:prstGeom prst="rect">
            <a:avLst/>
          </a:prstGeom>
          <a:noFill/>
          <a:ln>
            <a:noFill/>
          </a:ln>
        </p:spPr>
        <p:txBody>
          <a:bodyPr spcFirstLastPara="1" wrap="square" lIns="0" tIns="0" rIns="0" bIns="0" anchor="t" anchorCtr="0">
            <a:spAutoFit/>
          </a:bodyPr>
          <a:lstStyle>
            <a:lvl1pPr marL="457493" lvl="0" indent="-228746" algn="l">
              <a:lnSpc>
                <a:spcPct val="100000"/>
              </a:lnSpc>
              <a:spcBef>
                <a:spcPts val="0"/>
              </a:spcBef>
              <a:spcAft>
                <a:spcPts val="0"/>
              </a:spcAft>
              <a:buClr>
                <a:schemeClr val="lt1"/>
              </a:buClr>
              <a:buSzPts val="3628"/>
              <a:buFont typeface="Calibri"/>
              <a:buNone/>
              <a:defRPr sz="3630">
                <a:solidFill>
                  <a:schemeClr val="lt1"/>
                </a:solidFill>
                <a:latin typeface="Calibri"/>
                <a:ea typeface="Calibri"/>
                <a:cs typeface="Calibri"/>
                <a:sym typeface="Calibri"/>
              </a:defRPr>
            </a:lvl1pPr>
            <a:lvl2pPr marL="914986" lvl="1" indent="-228746" algn="l">
              <a:lnSpc>
                <a:spcPct val="100000"/>
              </a:lnSpc>
              <a:spcBef>
                <a:spcPts val="0"/>
              </a:spcBef>
              <a:spcAft>
                <a:spcPts val="0"/>
              </a:spcAft>
              <a:buSzPts val="1400"/>
              <a:buNone/>
              <a:defRPr/>
            </a:lvl2pPr>
            <a:lvl3pPr marL="1372480" lvl="2" indent="-228746" algn="l">
              <a:lnSpc>
                <a:spcPct val="100000"/>
              </a:lnSpc>
              <a:spcBef>
                <a:spcPts val="0"/>
              </a:spcBef>
              <a:spcAft>
                <a:spcPts val="0"/>
              </a:spcAft>
              <a:buSzPts val="1400"/>
              <a:buNone/>
              <a:defRPr/>
            </a:lvl3pPr>
            <a:lvl4pPr marL="1829972" lvl="3" indent="-228746" algn="l">
              <a:lnSpc>
                <a:spcPct val="100000"/>
              </a:lnSpc>
              <a:spcBef>
                <a:spcPts val="0"/>
              </a:spcBef>
              <a:spcAft>
                <a:spcPts val="0"/>
              </a:spcAft>
              <a:buSzPts val="1400"/>
              <a:buNone/>
              <a:defRPr/>
            </a:lvl4pPr>
            <a:lvl5pPr marL="2287466" lvl="4" indent="-228746" algn="l">
              <a:lnSpc>
                <a:spcPct val="100000"/>
              </a:lnSpc>
              <a:spcBef>
                <a:spcPts val="0"/>
              </a:spcBef>
              <a:spcAft>
                <a:spcPts val="0"/>
              </a:spcAft>
              <a:buSzPts val="1400"/>
              <a:buNone/>
              <a:defRPr/>
            </a:lvl5pPr>
            <a:lvl6pPr marL="2744960" lvl="5" indent="-228746" algn="l">
              <a:lnSpc>
                <a:spcPct val="100000"/>
              </a:lnSpc>
              <a:spcBef>
                <a:spcPts val="0"/>
              </a:spcBef>
              <a:spcAft>
                <a:spcPts val="0"/>
              </a:spcAft>
              <a:buSzPts val="1400"/>
              <a:buNone/>
              <a:defRPr/>
            </a:lvl6pPr>
            <a:lvl7pPr marL="3202452" lvl="6" indent="-228746" algn="l">
              <a:lnSpc>
                <a:spcPct val="100000"/>
              </a:lnSpc>
              <a:spcBef>
                <a:spcPts val="0"/>
              </a:spcBef>
              <a:spcAft>
                <a:spcPts val="0"/>
              </a:spcAft>
              <a:buSzPts val="1400"/>
              <a:buNone/>
              <a:defRPr/>
            </a:lvl7pPr>
            <a:lvl8pPr marL="3659946" lvl="7" indent="-228746" algn="l">
              <a:lnSpc>
                <a:spcPct val="100000"/>
              </a:lnSpc>
              <a:spcBef>
                <a:spcPts val="0"/>
              </a:spcBef>
              <a:spcAft>
                <a:spcPts val="0"/>
              </a:spcAft>
              <a:buSzPts val="1400"/>
              <a:buNone/>
              <a:defRPr/>
            </a:lvl8pPr>
            <a:lvl9pPr marL="4117438" lvl="8" indent="-228746" algn="l">
              <a:lnSpc>
                <a:spcPct val="100000"/>
              </a:lnSpc>
              <a:spcBef>
                <a:spcPts val="0"/>
              </a:spcBef>
              <a:spcAft>
                <a:spcPts val="0"/>
              </a:spcAft>
              <a:buSzPts val="1400"/>
              <a:buNone/>
              <a:defRPr/>
            </a:lvl9pPr>
          </a:lstStyle>
          <a:p>
            <a:endParaRPr/>
          </a:p>
        </p:txBody>
      </p:sp>
      <p:pic>
        <p:nvPicPr>
          <p:cNvPr id="112" name="Google Shape;112;p38" descr="Microsoft logo white text version"/>
          <p:cNvPicPr preferRelativeResize="0"/>
          <p:nvPr/>
        </p:nvPicPr>
        <p:blipFill rotWithShape="1">
          <a:blip r:embed="rId4">
            <a:alphaModFix/>
          </a:blip>
          <a:srcRect/>
          <a:stretch/>
        </p:blipFill>
        <p:spPr>
          <a:xfrm>
            <a:off x="963931" y="966553"/>
            <a:ext cx="2254304" cy="482803"/>
          </a:xfrm>
          <a:prstGeom prst="rect">
            <a:avLst/>
          </a:prstGeom>
          <a:noFill/>
          <a:ln>
            <a:noFill/>
          </a:ln>
        </p:spPr>
      </p:pic>
    </p:spTree>
    <p:extLst>
      <p:ext uri="{BB962C8B-B14F-4D97-AF65-F5344CB8AC3E}">
        <p14:creationId xmlns:p14="http://schemas.microsoft.com/office/powerpoint/2010/main" val="168362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4707">
          <p15:clr>
            <a:srgbClr val="5ACBF0"/>
          </p15:clr>
        </p15:guide>
        <p15:guide id="4" orient="horz" pos="216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9C251C-02FF-44C3-8D08-A8674571C827}"/>
              </a:ext>
            </a:extLst>
          </p:cNvPr>
          <p:cNvSpPr>
            <a:spLocks noGrp="1"/>
          </p:cNvSpPr>
          <p:nvPr>
            <p:ph type="ctrTitle"/>
          </p:nvPr>
        </p:nvSpPr>
        <p:spPr>
          <a:xfrm>
            <a:off x="2514600" y="1851899"/>
            <a:ext cx="15087600" cy="3939540"/>
          </a:xfrm>
        </p:spPr>
        <p:txBody>
          <a:bodyPr anchor="b"/>
          <a:lstStyle>
            <a:lvl1pPr algn="ctr">
              <a:defRPr sz="9900"/>
            </a:lvl1pPr>
          </a:lstStyle>
          <a:p>
            <a:r>
              <a:rPr lang="en-US"/>
              <a:t>Click to edit Master title style</a:t>
            </a:r>
            <a:endParaRPr lang="en-SG"/>
          </a:p>
        </p:txBody>
      </p:sp>
      <p:sp>
        <p:nvSpPr>
          <p:cNvPr id="3" name="Subtitle 2">
            <a:extLst>
              <a:ext uri="{FF2B5EF4-FFF2-40B4-BE49-F238E27FC236}">
                <a16:creationId xmlns:a16="http://schemas.microsoft.com/office/drawing/2014/main" id="{115BA655-78EB-4584-8C87-B12EE48547FA}"/>
              </a:ext>
            </a:extLst>
          </p:cNvPr>
          <p:cNvSpPr>
            <a:spLocks noGrp="1"/>
          </p:cNvSpPr>
          <p:nvPr>
            <p:ph type="subTitle" idx="1"/>
          </p:nvPr>
        </p:nvSpPr>
        <p:spPr>
          <a:xfrm>
            <a:off x="2514600" y="5943363"/>
            <a:ext cx="15087600" cy="2732007"/>
          </a:xfrm>
        </p:spPr>
        <p:txBody>
          <a:bodyPr/>
          <a:lstStyle>
            <a:lvl1pPr marL="0" indent="0" algn="ctr">
              <a:buNone/>
              <a:defRPr sz="3960"/>
            </a:lvl1pPr>
            <a:lvl2pPr marL="754380" indent="0" algn="ctr">
              <a:buNone/>
              <a:defRPr sz="3300"/>
            </a:lvl2pPr>
            <a:lvl3pPr marL="1508760" indent="0" algn="ctr">
              <a:buNone/>
              <a:defRPr sz="2970"/>
            </a:lvl3pPr>
            <a:lvl4pPr marL="2263140" indent="0" algn="ctr">
              <a:buNone/>
              <a:defRPr sz="2640"/>
            </a:lvl4pPr>
            <a:lvl5pPr marL="3017520" indent="0" algn="ctr">
              <a:buNone/>
              <a:defRPr sz="2640"/>
            </a:lvl5pPr>
            <a:lvl6pPr marL="3771900" indent="0" algn="ctr">
              <a:buNone/>
              <a:defRPr sz="2640"/>
            </a:lvl6pPr>
            <a:lvl7pPr marL="4526280" indent="0" algn="ctr">
              <a:buNone/>
              <a:defRPr sz="2640"/>
            </a:lvl7pPr>
            <a:lvl8pPr marL="5280660" indent="0" algn="ctr">
              <a:buNone/>
              <a:defRPr sz="2640"/>
            </a:lvl8pPr>
            <a:lvl9pPr marL="6035040" indent="0" algn="ctr">
              <a:buNone/>
              <a:defRPr sz="2640"/>
            </a:lvl9pPr>
          </a:lstStyle>
          <a:p>
            <a:r>
              <a:rPr lang="en-US"/>
              <a:t>Click to edit Master subtitle style</a:t>
            </a:r>
            <a:endParaRPr lang="en-SG"/>
          </a:p>
        </p:txBody>
      </p:sp>
      <p:sp>
        <p:nvSpPr>
          <p:cNvPr id="4" name="Date Placeholder 3">
            <a:extLst>
              <a:ext uri="{FF2B5EF4-FFF2-40B4-BE49-F238E27FC236}">
                <a16:creationId xmlns:a16="http://schemas.microsoft.com/office/drawing/2014/main" id="{AD397E1D-D44D-4474-8A52-AEEFEA7E48B6}"/>
              </a:ext>
            </a:extLst>
          </p:cNvPr>
          <p:cNvSpPr>
            <a:spLocks noGrp="1"/>
          </p:cNvSpPr>
          <p:nvPr>
            <p:ph type="dt" sz="half" idx="10"/>
          </p:nvPr>
        </p:nvSpPr>
        <p:spPr/>
        <p:txBody>
          <a:bodyPr/>
          <a:lstStyle/>
          <a:p>
            <a:fld id="{4BB4028F-9E3D-48A3-9692-A4D7EB52C48E}" type="datetimeFigureOut">
              <a:rPr lang="en-SG" smtClean="0"/>
              <a:t>30/7/2024</a:t>
            </a:fld>
            <a:endParaRPr lang="en-SG"/>
          </a:p>
        </p:txBody>
      </p:sp>
      <p:sp>
        <p:nvSpPr>
          <p:cNvPr id="5" name="Footer Placeholder 4">
            <a:extLst>
              <a:ext uri="{FF2B5EF4-FFF2-40B4-BE49-F238E27FC236}">
                <a16:creationId xmlns:a16="http://schemas.microsoft.com/office/drawing/2014/main" id="{BAFAA19F-E650-4BFC-8BFA-99197397418A}"/>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A150B9B0-85BB-4992-BD4B-A35A1617E132}"/>
              </a:ext>
            </a:extLst>
          </p:cNvPr>
          <p:cNvSpPr>
            <a:spLocks noGrp="1"/>
          </p:cNvSpPr>
          <p:nvPr>
            <p:ph type="sldNum" sz="quarter" idx="12"/>
          </p:nvPr>
        </p:nvSpPr>
        <p:spPr/>
        <p:txBody>
          <a:bodyPr/>
          <a:lstStyle/>
          <a:p>
            <a:fld id="{DD68B600-653A-4572-B837-EB50E255A7BA}" type="slidenum">
              <a:rPr lang="en-SG" smtClean="0"/>
              <a:t>‹#›</a:t>
            </a:fld>
            <a:endParaRPr lang="en-SG"/>
          </a:p>
        </p:txBody>
      </p:sp>
    </p:spTree>
    <p:extLst>
      <p:ext uri="{BB962C8B-B14F-4D97-AF65-F5344CB8AC3E}">
        <p14:creationId xmlns:p14="http://schemas.microsoft.com/office/powerpoint/2010/main" val="19226345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241"/>
        <p:cNvGrpSpPr/>
        <p:nvPr/>
      </p:nvGrpSpPr>
      <p:grpSpPr>
        <a:xfrm>
          <a:off x="0" y="0"/>
          <a:ext cx="0" cy="0"/>
          <a:chOff x="0" y="0"/>
          <a:chExt cx="0" cy="0"/>
        </a:xfrm>
      </p:grpSpPr>
      <p:sp>
        <p:nvSpPr>
          <p:cNvPr id="242" name="Google Shape;242;p69"/>
          <p:cNvSpPr txBox="1">
            <a:spLocks noGrp="1"/>
          </p:cNvSpPr>
          <p:nvPr>
            <p:ph type="title"/>
          </p:nvPr>
        </p:nvSpPr>
        <p:spPr>
          <a:xfrm>
            <a:off x="7515671" y="4581503"/>
            <a:ext cx="5085456" cy="1269707"/>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sz="8256" b="1" i="0">
                <a:solidFill>
                  <a:schemeClr val="lt1"/>
                </a:solidFill>
                <a:latin typeface="Quattrocento Sans"/>
                <a:ea typeface="Quattrocento Sans"/>
                <a:cs typeface="Quattrocento Sans"/>
                <a:sym typeface="Quattrocento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3" name="Google Shape;243;p69"/>
          <p:cNvSpPr txBox="1">
            <a:spLocks noGrp="1"/>
          </p:cNvSpPr>
          <p:nvPr>
            <p:ph type="body" idx="1"/>
          </p:nvPr>
        </p:nvSpPr>
        <p:spPr>
          <a:xfrm>
            <a:off x="562090" y="2145996"/>
            <a:ext cx="18992618" cy="607859"/>
          </a:xfrm>
          <a:prstGeom prst="rect">
            <a:avLst/>
          </a:prstGeom>
          <a:noFill/>
          <a:ln>
            <a:noFill/>
          </a:ln>
        </p:spPr>
        <p:txBody>
          <a:bodyPr spcFirstLastPara="1" wrap="square" lIns="0" tIns="0" rIns="0" bIns="0" anchor="t" anchorCtr="0">
            <a:spAutoFit/>
          </a:bodyPr>
          <a:lstStyle>
            <a:lvl1pPr marL="457493" lvl="0" indent="-228746" algn="l">
              <a:lnSpc>
                <a:spcPct val="100000"/>
              </a:lnSpc>
              <a:spcBef>
                <a:spcPts val="0"/>
              </a:spcBef>
              <a:spcAft>
                <a:spcPts val="0"/>
              </a:spcAft>
              <a:buSzPts val="1400"/>
              <a:buNone/>
              <a:defRPr sz="3952" b="0" i="0">
                <a:solidFill>
                  <a:schemeClr val="lt1"/>
                </a:solidFill>
                <a:latin typeface="Quattrocento Sans"/>
                <a:ea typeface="Quattrocento Sans"/>
                <a:cs typeface="Quattrocento Sans"/>
                <a:sym typeface="Quattrocento Sans"/>
              </a:defRPr>
            </a:lvl1pPr>
            <a:lvl2pPr marL="914986" lvl="1" indent="-228746" algn="l">
              <a:lnSpc>
                <a:spcPct val="100000"/>
              </a:lnSpc>
              <a:spcBef>
                <a:spcPts val="0"/>
              </a:spcBef>
              <a:spcAft>
                <a:spcPts val="0"/>
              </a:spcAft>
              <a:buSzPts val="1400"/>
              <a:buNone/>
              <a:defRPr/>
            </a:lvl2pPr>
            <a:lvl3pPr marL="1372480" lvl="2" indent="-228746" algn="l">
              <a:lnSpc>
                <a:spcPct val="100000"/>
              </a:lnSpc>
              <a:spcBef>
                <a:spcPts val="0"/>
              </a:spcBef>
              <a:spcAft>
                <a:spcPts val="0"/>
              </a:spcAft>
              <a:buSzPts val="1400"/>
              <a:buNone/>
              <a:defRPr/>
            </a:lvl3pPr>
            <a:lvl4pPr marL="1829972" lvl="3" indent="-228746" algn="l">
              <a:lnSpc>
                <a:spcPct val="100000"/>
              </a:lnSpc>
              <a:spcBef>
                <a:spcPts val="0"/>
              </a:spcBef>
              <a:spcAft>
                <a:spcPts val="0"/>
              </a:spcAft>
              <a:buSzPts val="1400"/>
              <a:buNone/>
              <a:defRPr/>
            </a:lvl4pPr>
            <a:lvl5pPr marL="2287466" lvl="4" indent="-228746" algn="l">
              <a:lnSpc>
                <a:spcPct val="100000"/>
              </a:lnSpc>
              <a:spcBef>
                <a:spcPts val="0"/>
              </a:spcBef>
              <a:spcAft>
                <a:spcPts val="0"/>
              </a:spcAft>
              <a:buSzPts val="1400"/>
              <a:buNone/>
              <a:defRPr/>
            </a:lvl5pPr>
            <a:lvl6pPr marL="2744960" lvl="5" indent="-228746" algn="l">
              <a:lnSpc>
                <a:spcPct val="100000"/>
              </a:lnSpc>
              <a:spcBef>
                <a:spcPts val="0"/>
              </a:spcBef>
              <a:spcAft>
                <a:spcPts val="0"/>
              </a:spcAft>
              <a:buSzPts val="1400"/>
              <a:buNone/>
              <a:defRPr/>
            </a:lvl6pPr>
            <a:lvl7pPr marL="3202452" lvl="6" indent="-228746" algn="l">
              <a:lnSpc>
                <a:spcPct val="100000"/>
              </a:lnSpc>
              <a:spcBef>
                <a:spcPts val="0"/>
              </a:spcBef>
              <a:spcAft>
                <a:spcPts val="0"/>
              </a:spcAft>
              <a:buSzPts val="1400"/>
              <a:buNone/>
              <a:defRPr/>
            </a:lvl7pPr>
            <a:lvl8pPr marL="3659946" lvl="7" indent="-228746" algn="l">
              <a:lnSpc>
                <a:spcPct val="100000"/>
              </a:lnSpc>
              <a:spcBef>
                <a:spcPts val="0"/>
              </a:spcBef>
              <a:spcAft>
                <a:spcPts val="0"/>
              </a:spcAft>
              <a:buSzPts val="1400"/>
              <a:buNone/>
              <a:defRPr/>
            </a:lvl8pPr>
            <a:lvl9pPr marL="4117438" lvl="8" indent="-228746" algn="l">
              <a:lnSpc>
                <a:spcPct val="100000"/>
              </a:lnSpc>
              <a:spcBef>
                <a:spcPts val="0"/>
              </a:spcBef>
              <a:spcAft>
                <a:spcPts val="0"/>
              </a:spcAft>
              <a:buSzPts val="1400"/>
              <a:buNone/>
              <a:defRPr/>
            </a:lvl9pPr>
          </a:lstStyle>
          <a:p>
            <a:endParaRPr/>
          </a:p>
        </p:txBody>
      </p:sp>
      <p:sp>
        <p:nvSpPr>
          <p:cNvPr id="244" name="Google Shape;244;p69"/>
          <p:cNvSpPr txBox="1">
            <a:spLocks noGrp="1"/>
          </p:cNvSpPr>
          <p:nvPr>
            <p:ph type="ftr" idx="11"/>
          </p:nvPr>
        </p:nvSpPr>
        <p:spPr>
          <a:xfrm>
            <a:off x="6839712" y="10523604"/>
            <a:ext cx="6437376" cy="276999"/>
          </a:xfrm>
          <a:prstGeom prst="rect">
            <a:avLst/>
          </a:prstGeom>
          <a:noFill/>
          <a:ln>
            <a:noFill/>
          </a:ln>
        </p:spPr>
        <p:txBody>
          <a:bodyPr spcFirstLastPara="1" wrap="square" lIns="0" tIns="0" rIns="0" bIns="0" anchor="t" anchorCtr="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5" name="Google Shape;245;p69"/>
          <p:cNvSpPr txBox="1">
            <a:spLocks noGrp="1"/>
          </p:cNvSpPr>
          <p:nvPr>
            <p:ph type="dt" idx="10"/>
          </p:nvPr>
        </p:nvSpPr>
        <p:spPr>
          <a:xfrm>
            <a:off x="1005841" y="10523604"/>
            <a:ext cx="4626864" cy="276999"/>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6" name="Google Shape;246;p69"/>
          <p:cNvSpPr txBox="1">
            <a:spLocks noGrp="1"/>
          </p:cNvSpPr>
          <p:nvPr>
            <p:ph type="sldNum" idx="12"/>
          </p:nvPr>
        </p:nvSpPr>
        <p:spPr>
          <a:xfrm>
            <a:off x="14484098" y="10523604"/>
            <a:ext cx="4626864" cy="276999"/>
          </a:xfrm>
          <a:prstGeom prst="rect">
            <a:avLst/>
          </a:prstGeom>
          <a:noFill/>
          <a:ln>
            <a:noFill/>
          </a:ln>
        </p:spPr>
        <p:txBody>
          <a:bodyPr spcFirstLastPara="1" wrap="square" lIns="0" tIns="0" rIns="0" bIns="0" anchor="t" anchorCtr="0">
            <a:spAutoFit/>
          </a:bodyPr>
          <a:lstStyle>
            <a:lvl1pPr marL="0" marR="0" lvl="0" indent="0" algn="r">
              <a:lnSpc>
                <a:spcPct val="100000"/>
              </a:lnSpc>
              <a:spcBef>
                <a:spcPts val="0"/>
              </a:spcBef>
              <a:spcAft>
                <a:spcPts val="0"/>
              </a:spcAft>
              <a:buClr>
                <a:srgbClr val="000000"/>
              </a:buClr>
              <a:buSzPts val="1800"/>
              <a:buFont typeface="Arial"/>
              <a:buNone/>
              <a:defRPr sz="1801"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800"/>
              <a:buFont typeface="Arial"/>
              <a:buNone/>
              <a:defRPr sz="1801"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800"/>
              <a:buFont typeface="Arial"/>
              <a:buNone/>
              <a:defRPr sz="1801"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800"/>
              <a:buFont typeface="Arial"/>
              <a:buNone/>
              <a:defRPr sz="1801"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800"/>
              <a:buFont typeface="Arial"/>
              <a:buNone/>
              <a:defRPr sz="1801"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800"/>
              <a:buFont typeface="Arial"/>
              <a:buNone/>
              <a:defRPr sz="1801"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800"/>
              <a:buFont typeface="Arial"/>
              <a:buNone/>
              <a:defRPr sz="1801"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800"/>
              <a:buFont typeface="Arial"/>
              <a:buNone/>
              <a:defRPr sz="1801"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800"/>
              <a:buFont typeface="Arial"/>
              <a:buNone/>
              <a:defRPr sz="1801" b="0" i="0" u="none" strike="noStrike" cap="none">
                <a:solidFill>
                  <a:srgbClr val="888888"/>
                </a:solidFill>
                <a:latin typeface="Calibri"/>
                <a:ea typeface="Calibri"/>
                <a:cs typeface="Calibri"/>
                <a:sym typeface="Calibri"/>
              </a:defRPr>
            </a:lvl9pPr>
          </a:lstStyle>
          <a:p>
            <a:fld id="{00000000-1234-1234-1234-123412341234}" type="slidenum">
              <a:rPr lang="en-GB" smtClean="0"/>
              <a:pPr/>
              <a:t>‹#›</a:t>
            </a:fld>
            <a:endParaRPr lang="en-GB"/>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F4176D-AF13-45F3-90B5-C20EE6241977}"/>
              </a:ext>
            </a:extLst>
          </p:cNvPr>
          <p:cNvSpPr>
            <a:spLocks noGrp="1"/>
          </p:cNvSpPr>
          <p:nvPr>
            <p:ph type="title"/>
          </p:nvPr>
        </p:nvSpPr>
        <p:spPr/>
        <p:txBody>
          <a:bodyPr/>
          <a:lstStyle/>
          <a:p>
            <a:r>
              <a:rPr lang="en-US"/>
              <a:t>Click to edit Master title style</a:t>
            </a:r>
            <a:endParaRPr lang="en-SG"/>
          </a:p>
        </p:txBody>
      </p:sp>
      <p:sp>
        <p:nvSpPr>
          <p:cNvPr id="3" name="Content Placeholder 2">
            <a:extLst>
              <a:ext uri="{FF2B5EF4-FFF2-40B4-BE49-F238E27FC236}">
                <a16:creationId xmlns:a16="http://schemas.microsoft.com/office/drawing/2014/main" id="{CA8468FB-1ADE-476C-9DFE-2365E79EA50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D6871A5C-FC62-469E-83ED-A01A79F39964}"/>
              </a:ext>
            </a:extLst>
          </p:cNvPr>
          <p:cNvSpPr>
            <a:spLocks noGrp="1"/>
          </p:cNvSpPr>
          <p:nvPr>
            <p:ph type="dt" sz="half" idx="10"/>
          </p:nvPr>
        </p:nvSpPr>
        <p:spPr/>
        <p:txBody>
          <a:bodyPr/>
          <a:lstStyle/>
          <a:p>
            <a:fld id="{4BB4028F-9E3D-48A3-9692-A4D7EB52C48E}" type="datetimeFigureOut">
              <a:rPr lang="en-SG" smtClean="0"/>
              <a:t>30/7/2024</a:t>
            </a:fld>
            <a:endParaRPr lang="en-SG"/>
          </a:p>
        </p:txBody>
      </p:sp>
      <p:sp>
        <p:nvSpPr>
          <p:cNvPr id="5" name="Footer Placeholder 4">
            <a:extLst>
              <a:ext uri="{FF2B5EF4-FFF2-40B4-BE49-F238E27FC236}">
                <a16:creationId xmlns:a16="http://schemas.microsoft.com/office/drawing/2014/main" id="{0FC45082-7EBC-468E-A884-AFB17061EB21}"/>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55644B51-DEA9-415E-A604-08715096AF9D}"/>
              </a:ext>
            </a:extLst>
          </p:cNvPr>
          <p:cNvSpPr>
            <a:spLocks noGrp="1"/>
          </p:cNvSpPr>
          <p:nvPr>
            <p:ph type="sldNum" sz="quarter" idx="12"/>
          </p:nvPr>
        </p:nvSpPr>
        <p:spPr/>
        <p:txBody>
          <a:bodyPr/>
          <a:lstStyle/>
          <a:p>
            <a:fld id="{DD68B600-653A-4572-B837-EB50E255A7BA}" type="slidenum">
              <a:rPr lang="en-SG" smtClean="0"/>
              <a:t>‹#›</a:t>
            </a:fld>
            <a:endParaRPr lang="en-SG"/>
          </a:p>
        </p:txBody>
      </p:sp>
    </p:spTree>
    <p:extLst>
      <p:ext uri="{BB962C8B-B14F-4D97-AF65-F5344CB8AC3E}">
        <p14:creationId xmlns:p14="http://schemas.microsoft.com/office/powerpoint/2010/main" val="256334029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BC3C50-95A4-4E00-B101-FD694FC18A9D}"/>
              </a:ext>
            </a:extLst>
          </p:cNvPr>
          <p:cNvSpPr>
            <a:spLocks noGrp="1"/>
          </p:cNvSpPr>
          <p:nvPr>
            <p:ph type="title"/>
          </p:nvPr>
        </p:nvSpPr>
        <p:spPr>
          <a:xfrm>
            <a:off x="1372553" y="2821069"/>
            <a:ext cx="17350740" cy="4707016"/>
          </a:xfrm>
        </p:spPr>
        <p:txBody>
          <a:bodyPr anchor="b"/>
          <a:lstStyle>
            <a:lvl1pPr>
              <a:defRPr sz="9900"/>
            </a:lvl1pPr>
          </a:lstStyle>
          <a:p>
            <a:r>
              <a:rPr lang="en-US"/>
              <a:t>Click to edit Master title style</a:t>
            </a:r>
            <a:endParaRPr lang="en-SG"/>
          </a:p>
        </p:txBody>
      </p:sp>
      <p:sp>
        <p:nvSpPr>
          <p:cNvPr id="3" name="Text Placeholder 2">
            <a:extLst>
              <a:ext uri="{FF2B5EF4-FFF2-40B4-BE49-F238E27FC236}">
                <a16:creationId xmlns:a16="http://schemas.microsoft.com/office/drawing/2014/main" id="{651F44EC-BEBA-47D7-8109-51C6655AD0E8}"/>
              </a:ext>
            </a:extLst>
          </p:cNvPr>
          <p:cNvSpPr>
            <a:spLocks noGrp="1"/>
          </p:cNvSpPr>
          <p:nvPr>
            <p:ph type="body" idx="1"/>
          </p:nvPr>
        </p:nvSpPr>
        <p:spPr>
          <a:xfrm>
            <a:off x="1372553" y="7572615"/>
            <a:ext cx="17350740" cy="2475309"/>
          </a:xfrm>
        </p:spPr>
        <p:txBody>
          <a:bodyPr/>
          <a:lstStyle>
            <a:lvl1pPr marL="0" indent="0">
              <a:buNone/>
              <a:defRPr sz="3960">
                <a:solidFill>
                  <a:schemeClr val="tx1">
                    <a:tint val="75000"/>
                  </a:schemeClr>
                </a:solidFill>
              </a:defRPr>
            </a:lvl1pPr>
            <a:lvl2pPr marL="754380" indent="0">
              <a:buNone/>
              <a:defRPr sz="3300">
                <a:solidFill>
                  <a:schemeClr val="tx1">
                    <a:tint val="75000"/>
                  </a:schemeClr>
                </a:solidFill>
              </a:defRPr>
            </a:lvl2pPr>
            <a:lvl3pPr marL="1508760" indent="0">
              <a:buNone/>
              <a:defRPr sz="2970">
                <a:solidFill>
                  <a:schemeClr val="tx1">
                    <a:tint val="75000"/>
                  </a:schemeClr>
                </a:solidFill>
              </a:defRPr>
            </a:lvl3pPr>
            <a:lvl4pPr marL="2263140" indent="0">
              <a:buNone/>
              <a:defRPr sz="2640">
                <a:solidFill>
                  <a:schemeClr val="tx1">
                    <a:tint val="75000"/>
                  </a:schemeClr>
                </a:solidFill>
              </a:defRPr>
            </a:lvl4pPr>
            <a:lvl5pPr marL="3017520" indent="0">
              <a:buNone/>
              <a:defRPr sz="2640">
                <a:solidFill>
                  <a:schemeClr val="tx1">
                    <a:tint val="75000"/>
                  </a:schemeClr>
                </a:solidFill>
              </a:defRPr>
            </a:lvl5pPr>
            <a:lvl6pPr marL="3771900" indent="0">
              <a:buNone/>
              <a:defRPr sz="2640">
                <a:solidFill>
                  <a:schemeClr val="tx1">
                    <a:tint val="75000"/>
                  </a:schemeClr>
                </a:solidFill>
              </a:defRPr>
            </a:lvl6pPr>
            <a:lvl7pPr marL="4526280" indent="0">
              <a:buNone/>
              <a:defRPr sz="2640">
                <a:solidFill>
                  <a:schemeClr val="tx1">
                    <a:tint val="75000"/>
                  </a:schemeClr>
                </a:solidFill>
              </a:defRPr>
            </a:lvl7pPr>
            <a:lvl8pPr marL="5280660" indent="0">
              <a:buNone/>
              <a:defRPr sz="2640">
                <a:solidFill>
                  <a:schemeClr val="tx1">
                    <a:tint val="75000"/>
                  </a:schemeClr>
                </a:solidFill>
              </a:defRPr>
            </a:lvl8pPr>
            <a:lvl9pPr marL="6035040" indent="0">
              <a:buNone/>
              <a:defRPr sz="264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DDA186A-F244-427A-BC5A-45ACEC4E2141}"/>
              </a:ext>
            </a:extLst>
          </p:cNvPr>
          <p:cNvSpPr>
            <a:spLocks noGrp="1"/>
          </p:cNvSpPr>
          <p:nvPr>
            <p:ph type="dt" sz="half" idx="10"/>
          </p:nvPr>
        </p:nvSpPr>
        <p:spPr/>
        <p:txBody>
          <a:bodyPr/>
          <a:lstStyle/>
          <a:p>
            <a:fld id="{4BB4028F-9E3D-48A3-9692-A4D7EB52C48E}" type="datetimeFigureOut">
              <a:rPr lang="en-SG" smtClean="0"/>
              <a:t>30/7/2024</a:t>
            </a:fld>
            <a:endParaRPr lang="en-SG"/>
          </a:p>
        </p:txBody>
      </p:sp>
      <p:sp>
        <p:nvSpPr>
          <p:cNvPr id="5" name="Footer Placeholder 4">
            <a:extLst>
              <a:ext uri="{FF2B5EF4-FFF2-40B4-BE49-F238E27FC236}">
                <a16:creationId xmlns:a16="http://schemas.microsoft.com/office/drawing/2014/main" id="{ABE68D33-F7E9-4AD4-84D4-65E4756AEFB9}"/>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FCB2E91E-F8FA-4293-B649-357EEB620BD3}"/>
              </a:ext>
            </a:extLst>
          </p:cNvPr>
          <p:cNvSpPr>
            <a:spLocks noGrp="1"/>
          </p:cNvSpPr>
          <p:nvPr>
            <p:ph type="sldNum" sz="quarter" idx="12"/>
          </p:nvPr>
        </p:nvSpPr>
        <p:spPr/>
        <p:txBody>
          <a:bodyPr/>
          <a:lstStyle/>
          <a:p>
            <a:fld id="{DD68B600-653A-4572-B837-EB50E255A7BA}" type="slidenum">
              <a:rPr lang="en-SG" smtClean="0"/>
              <a:t>‹#›</a:t>
            </a:fld>
            <a:endParaRPr lang="en-SG"/>
          </a:p>
        </p:txBody>
      </p:sp>
    </p:spTree>
    <p:extLst>
      <p:ext uri="{BB962C8B-B14F-4D97-AF65-F5344CB8AC3E}">
        <p14:creationId xmlns:p14="http://schemas.microsoft.com/office/powerpoint/2010/main" val="342326754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6CC37-EC1A-44D6-8D4F-9895CE08D594}"/>
              </a:ext>
            </a:extLst>
          </p:cNvPr>
          <p:cNvSpPr>
            <a:spLocks noGrp="1"/>
          </p:cNvSpPr>
          <p:nvPr>
            <p:ph type="title"/>
          </p:nvPr>
        </p:nvSpPr>
        <p:spPr/>
        <p:txBody>
          <a:bodyPr/>
          <a:lstStyle/>
          <a:p>
            <a:r>
              <a:rPr lang="en-US"/>
              <a:t>Click to edit Master title style</a:t>
            </a:r>
            <a:endParaRPr lang="en-SG"/>
          </a:p>
        </p:txBody>
      </p:sp>
      <p:sp>
        <p:nvSpPr>
          <p:cNvPr id="3" name="Content Placeholder 2">
            <a:extLst>
              <a:ext uri="{FF2B5EF4-FFF2-40B4-BE49-F238E27FC236}">
                <a16:creationId xmlns:a16="http://schemas.microsoft.com/office/drawing/2014/main" id="{178A2A62-0BBF-40AF-AE86-584A4C33530E}"/>
              </a:ext>
            </a:extLst>
          </p:cNvPr>
          <p:cNvSpPr>
            <a:spLocks noGrp="1"/>
          </p:cNvSpPr>
          <p:nvPr>
            <p:ph sz="half" idx="1"/>
          </p:nvPr>
        </p:nvSpPr>
        <p:spPr>
          <a:xfrm>
            <a:off x="1383030" y="3012281"/>
            <a:ext cx="8549640" cy="717970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Content Placeholder 3">
            <a:extLst>
              <a:ext uri="{FF2B5EF4-FFF2-40B4-BE49-F238E27FC236}">
                <a16:creationId xmlns:a16="http://schemas.microsoft.com/office/drawing/2014/main" id="{BA370284-3D79-4BA7-8DF4-69CA578FC1E2}"/>
              </a:ext>
            </a:extLst>
          </p:cNvPr>
          <p:cNvSpPr>
            <a:spLocks noGrp="1"/>
          </p:cNvSpPr>
          <p:nvPr>
            <p:ph sz="half" idx="2"/>
          </p:nvPr>
        </p:nvSpPr>
        <p:spPr>
          <a:xfrm>
            <a:off x="10184130" y="3012281"/>
            <a:ext cx="8549640" cy="717970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Date Placeholder 4">
            <a:extLst>
              <a:ext uri="{FF2B5EF4-FFF2-40B4-BE49-F238E27FC236}">
                <a16:creationId xmlns:a16="http://schemas.microsoft.com/office/drawing/2014/main" id="{D6C4CF56-3398-4317-BD89-E1AE2D061CB8}"/>
              </a:ext>
            </a:extLst>
          </p:cNvPr>
          <p:cNvSpPr>
            <a:spLocks noGrp="1"/>
          </p:cNvSpPr>
          <p:nvPr>
            <p:ph type="dt" sz="half" idx="10"/>
          </p:nvPr>
        </p:nvSpPr>
        <p:spPr/>
        <p:txBody>
          <a:bodyPr/>
          <a:lstStyle/>
          <a:p>
            <a:fld id="{4BB4028F-9E3D-48A3-9692-A4D7EB52C48E}" type="datetimeFigureOut">
              <a:rPr lang="en-SG" smtClean="0"/>
              <a:t>30/7/2024</a:t>
            </a:fld>
            <a:endParaRPr lang="en-SG"/>
          </a:p>
        </p:txBody>
      </p:sp>
      <p:sp>
        <p:nvSpPr>
          <p:cNvPr id="6" name="Footer Placeholder 5">
            <a:extLst>
              <a:ext uri="{FF2B5EF4-FFF2-40B4-BE49-F238E27FC236}">
                <a16:creationId xmlns:a16="http://schemas.microsoft.com/office/drawing/2014/main" id="{F0400A59-199E-44A5-BE4E-8ED016F820E2}"/>
              </a:ext>
            </a:extLst>
          </p:cNvPr>
          <p:cNvSpPr>
            <a:spLocks noGrp="1"/>
          </p:cNvSpPr>
          <p:nvPr>
            <p:ph type="ftr" sz="quarter" idx="11"/>
          </p:nvPr>
        </p:nvSpPr>
        <p:spPr/>
        <p:txBody>
          <a:bodyPr/>
          <a:lstStyle/>
          <a:p>
            <a:endParaRPr lang="en-SG"/>
          </a:p>
        </p:txBody>
      </p:sp>
      <p:sp>
        <p:nvSpPr>
          <p:cNvPr id="7" name="Slide Number Placeholder 6">
            <a:extLst>
              <a:ext uri="{FF2B5EF4-FFF2-40B4-BE49-F238E27FC236}">
                <a16:creationId xmlns:a16="http://schemas.microsoft.com/office/drawing/2014/main" id="{5E132B5D-8AA0-42C6-9B37-9F3F1AABB0E5}"/>
              </a:ext>
            </a:extLst>
          </p:cNvPr>
          <p:cNvSpPr>
            <a:spLocks noGrp="1"/>
          </p:cNvSpPr>
          <p:nvPr>
            <p:ph type="sldNum" sz="quarter" idx="12"/>
          </p:nvPr>
        </p:nvSpPr>
        <p:spPr/>
        <p:txBody>
          <a:bodyPr/>
          <a:lstStyle/>
          <a:p>
            <a:fld id="{DD68B600-653A-4572-B837-EB50E255A7BA}" type="slidenum">
              <a:rPr lang="en-SG" smtClean="0"/>
              <a:t>‹#›</a:t>
            </a:fld>
            <a:endParaRPr lang="en-SG"/>
          </a:p>
        </p:txBody>
      </p:sp>
    </p:spTree>
    <p:extLst>
      <p:ext uri="{BB962C8B-B14F-4D97-AF65-F5344CB8AC3E}">
        <p14:creationId xmlns:p14="http://schemas.microsoft.com/office/powerpoint/2010/main" val="217207057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07899-28FC-4F92-B515-4482EAB35DFB}"/>
              </a:ext>
            </a:extLst>
          </p:cNvPr>
          <p:cNvSpPr>
            <a:spLocks noGrp="1"/>
          </p:cNvSpPr>
          <p:nvPr>
            <p:ph type="title"/>
          </p:nvPr>
        </p:nvSpPr>
        <p:spPr>
          <a:xfrm>
            <a:off x="1385650" y="602457"/>
            <a:ext cx="17350740" cy="2187179"/>
          </a:xfrm>
        </p:spPr>
        <p:txBody>
          <a:bodyPr/>
          <a:lstStyle/>
          <a:p>
            <a:r>
              <a:rPr lang="en-US"/>
              <a:t>Click to edit Master title style</a:t>
            </a:r>
            <a:endParaRPr lang="en-SG"/>
          </a:p>
        </p:txBody>
      </p:sp>
      <p:sp>
        <p:nvSpPr>
          <p:cNvPr id="3" name="Text Placeholder 2">
            <a:extLst>
              <a:ext uri="{FF2B5EF4-FFF2-40B4-BE49-F238E27FC236}">
                <a16:creationId xmlns:a16="http://schemas.microsoft.com/office/drawing/2014/main" id="{0C82F42E-94AD-4274-A72E-AC67B6F2FC6F}"/>
              </a:ext>
            </a:extLst>
          </p:cNvPr>
          <p:cNvSpPr>
            <a:spLocks noGrp="1"/>
          </p:cNvSpPr>
          <p:nvPr>
            <p:ph type="body" idx="1"/>
          </p:nvPr>
        </p:nvSpPr>
        <p:spPr>
          <a:xfrm>
            <a:off x="1385651" y="2773919"/>
            <a:ext cx="8510349" cy="1359455"/>
          </a:xfrm>
        </p:spPr>
        <p:txBody>
          <a:bodyPr anchor="b"/>
          <a:lstStyle>
            <a:lvl1pPr marL="0" indent="0">
              <a:buNone/>
              <a:defRPr sz="3960" b="1"/>
            </a:lvl1pPr>
            <a:lvl2pPr marL="754380" indent="0">
              <a:buNone/>
              <a:defRPr sz="3300" b="1"/>
            </a:lvl2pPr>
            <a:lvl3pPr marL="1508760" indent="0">
              <a:buNone/>
              <a:defRPr sz="2970" b="1"/>
            </a:lvl3pPr>
            <a:lvl4pPr marL="2263140" indent="0">
              <a:buNone/>
              <a:defRPr sz="2640" b="1"/>
            </a:lvl4pPr>
            <a:lvl5pPr marL="3017520" indent="0">
              <a:buNone/>
              <a:defRPr sz="2640" b="1"/>
            </a:lvl5pPr>
            <a:lvl6pPr marL="3771900" indent="0">
              <a:buNone/>
              <a:defRPr sz="2640" b="1"/>
            </a:lvl6pPr>
            <a:lvl7pPr marL="4526280" indent="0">
              <a:buNone/>
              <a:defRPr sz="2640" b="1"/>
            </a:lvl7pPr>
            <a:lvl8pPr marL="5280660" indent="0">
              <a:buNone/>
              <a:defRPr sz="2640" b="1"/>
            </a:lvl8pPr>
            <a:lvl9pPr marL="6035040" indent="0">
              <a:buNone/>
              <a:defRPr sz="2640" b="1"/>
            </a:lvl9pPr>
          </a:lstStyle>
          <a:p>
            <a:pPr lvl="0"/>
            <a:r>
              <a:rPr lang="en-US"/>
              <a:t>Click to edit Master text styles</a:t>
            </a:r>
          </a:p>
        </p:txBody>
      </p:sp>
      <p:sp>
        <p:nvSpPr>
          <p:cNvPr id="4" name="Content Placeholder 3">
            <a:extLst>
              <a:ext uri="{FF2B5EF4-FFF2-40B4-BE49-F238E27FC236}">
                <a16:creationId xmlns:a16="http://schemas.microsoft.com/office/drawing/2014/main" id="{56728DEE-EC82-4300-9995-BB43EA18139A}"/>
              </a:ext>
            </a:extLst>
          </p:cNvPr>
          <p:cNvSpPr>
            <a:spLocks noGrp="1"/>
          </p:cNvSpPr>
          <p:nvPr>
            <p:ph sz="half" idx="2"/>
          </p:nvPr>
        </p:nvSpPr>
        <p:spPr>
          <a:xfrm>
            <a:off x="1385651" y="4133374"/>
            <a:ext cx="8510349" cy="60795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Text Placeholder 4">
            <a:extLst>
              <a:ext uri="{FF2B5EF4-FFF2-40B4-BE49-F238E27FC236}">
                <a16:creationId xmlns:a16="http://schemas.microsoft.com/office/drawing/2014/main" id="{901BFAB0-3F4C-4B51-8B1B-0CA54198E864}"/>
              </a:ext>
            </a:extLst>
          </p:cNvPr>
          <p:cNvSpPr>
            <a:spLocks noGrp="1"/>
          </p:cNvSpPr>
          <p:nvPr>
            <p:ph type="body" sz="quarter" idx="3"/>
          </p:nvPr>
        </p:nvSpPr>
        <p:spPr>
          <a:xfrm>
            <a:off x="10184130" y="2773919"/>
            <a:ext cx="8552260" cy="1359455"/>
          </a:xfrm>
        </p:spPr>
        <p:txBody>
          <a:bodyPr anchor="b"/>
          <a:lstStyle>
            <a:lvl1pPr marL="0" indent="0">
              <a:buNone/>
              <a:defRPr sz="3960" b="1"/>
            </a:lvl1pPr>
            <a:lvl2pPr marL="754380" indent="0">
              <a:buNone/>
              <a:defRPr sz="3300" b="1"/>
            </a:lvl2pPr>
            <a:lvl3pPr marL="1508760" indent="0">
              <a:buNone/>
              <a:defRPr sz="2970" b="1"/>
            </a:lvl3pPr>
            <a:lvl4pPr marL="2263140" indent="0">
              <a:buNone/>
              <a:defRPr sz="2640" b="1"/>
            </a:lvl4pPr>
            <a:lvl5pPr marL="3017520" indent="0">
              <a:buNone/>
              <a:defRPr sz="2640" b="1"/>
            </a:lvl5pPr>
            <a:lvl6pPr marL="3771900" indent="0">
              <a:buNone/>
              <a:defRPr sz="2640" b="1"/>
            </a:lvl6pPr>
            <a:lvl7pPr marL="4526280" indent="0">
              <a:buNone/>
              <a:defRPr sz="2640" b="1"/>
            </a:lvl7pPr>
            <a:lvl8pPr marL="5280660" indent="0">
              <a:buNone/>
              <a:defRPr sz="2640" b="1"/>
            </a:lvl8pPr>
            <a:lvl9pPr marL="6035040" indent="0">
              <a:buNone/>
              <a:defRPr sz="2640" b="1"/>
            </a:lvl9pPr>
          </a:lstStyle>
          <a:p>
            <a:pPr lvl="0"/>
            <a:r>
              <a:rPr lang="en-US"/>
              <a:t>Click to edit Master text styles</a:t>
            </a:r>
          </a:p>
        </p:txBody>
      </p:sp>
      <p:sp>
        <p:nvSpPr>
          <p:cNvPr id="6" name="Content Placeholder 5">
            <a:extLst>
              <a:ext uri="{FF2B5EF4-FFF2-40B4-BE49-F238E27FC236}">
                <a16:creationId xmlns:a16="http://schemas.microsoft.com/office/drawing/2014/main" id="{8DCADDA5-BD9D-42DB-BF3C-63351381E199}"/>
              </a:ext>
            </a:extLst>
          </p:cNvPr>
          <p:cNvSpPr>
            <a:spLocks noGrp="1"/>
          </p:cNvSpPr>
          <p:nvPr>
            <p:ph sz="quarter" idx="4"/>
          </p:nvPr>
        </p:nvSpPr>
        <p:spPr>
          <a:xfrm>
            <a:off x="10184130" y="4133374"/>
            <a:ext cx="8552260" cy="60795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7" name="Date Placeholder 6">
            <a:extLst>
              <a:ext uri="{FF2B5EF4-FFF2-40B4-BE49-F238E27FC236}">
                <a16:creationId xmlns:a16="http://schemas.microsoft.com/office/drawing/2014/main" id="{26ADE7CC-2B28-4ED5-930A-27D06E105897}"/>
              </a:ext>
            </a:extLst>
          </p:cNvPr>
          <p:cNvSpPr>
            <a:spLocks noGrp="1"/>
          </p:cNvSpPr>
          <p:nvPr>
            <p:ph type="dt" sz="half" idx="10"/>
          </p:nvPr>
        </p:nvSpPr>
        <p:spPr/>
        <p:txBody>
          <a:bodyPr/>
          <a:lstStyle/>
          <a:p>
            <a:fld id="{4BB4028F-9E3D-48A3-9692-A4D7EB52C48E}" type="datetimeFigureOut">
              <a:rPr lang="en-SG" smtClean="0"/>
              <a:t>30/7/2024</a:t>
            </a:fld>
            <a:endParaRPr lang="en-SG"/>
          </a:p>
        </p:txBody>
      </p:sp>
      <p:sp>
        <p:nvSpPr>
          <p:cNvPr id="8" name="Footer Placeholder 7">
            <a:extLst>
              <a:ext uri="{FF2B5EF4-FFF2-40B4-BE49-F238E27FC236}">
                <a16:creationId xmlns:a16="http://schemas.microsoft.com/office/drawing/2014/main" id="{28956C5B-8573-4BAB-A37E-EF014CF85858}"/>
              </a:ext>
            </a:extLst>
          </p:cNvPr>
          <p:cNvSpPr>
            <a:spLocks noGrp="1"/>
          </p:cNvSpPr>
          <p:nvPr>
            <p:ph type="ftr" sz="quarter" idx="11"/>
          </p:nvPr>
        </p:nvSpPr>
        <p:spPr/>
        <p:txBody>
          <a:bodyPr/>
          <a:lstStyle/>
          <a:p>
            <a:endParaRPr lang="en-SG"/>
          </a:p>
        </p:txBody>
      </p:sp>
      <p:sp>
        <p:nvSpPr>
          <p:cNvPr id="9" name="Slide Number Placeholder 8">
            <a:extLst>
              <a:ext uri="{FF2B5EF4-FFF2-40B4-BE49-F238E27FC236}">
                <a16:creationId xmlns:a16="http://schemas.microsoft.com/office/drawing/2014/main" id="{FE637DF1-7DB5-4084-A492-E662BCA6D18E}"/>
              </a:ext>
            </a:extLst>
          </p:cNvPr>
          <p:cNvSpPr>
            <a:spLocks noGrp="1"/>
          </p:cNvSpPr>
          <p:nvPr>
            <p:ph type="sldNum" sz="quarter" idx="12"/>
          </p:nvPr>
        </p:nvSpPr>
        <p:spPr/>
        <p:txBody>
          <a:bodyPr/>
          <a:lstStyle/>
          <a:p>
            <a:fld id="{DD68B600-653A-4572-B837-EB50E255A7BA}" type="slidenum">
              <a:rPr lang="en-SG" smtClean="0"/>
              <a:t>‹#›</a:t>
            </a:fld>
            <a:endParaRPr lang="en-SG"/>
          </a:p>
        </p:txBody>
      </p:sp>
    </p:spTree>
    <p:extLst>
      <p:ext uri="{BB962C8B-B14F-4D97-AF65-F5344CB8AC3E}">
        <p14:creationId xmlns:p14="http://schemas.microsoft.com/office/powerpoint/2010/main" val="358913078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E81CFD-EEE1-49A6-9562-2DA91972403E}"/>
              </a:ext>
            </a:extLst>
          </p:cNvPr>
          <p:cNvSpPr>
            <a:spLocks noGrp="1"/>
          </p:cNvSpPr>
          <p:nvPr>
            <p:ph type="title"/>
          </p:nvPr>
        </p:nvSpPr>
        <p:spPr/>
        <p:txBody>
          <a:bodyPr/>
          <a:lstStyle/>
          <a:p>
            <a:r>
              <a:rPr lang="en-US"/>
              <a:t>Click to edit Master title style</a:t>
            </a:r>
            <a:endParaRPr lang="en-SG"/>
          </a:p>
        </p:txBody>
      </p:sp>
      <p:sp>
        <p:nvSpPr>
          <p:cNvPr id="3" name="Date Placeholder 2">
            <a:extLst>
              <a:ext uri="{FF2B5EF4-FFF2-40B4-BE49-F238E27FC236}">
                <a16:creationId xmlns:a16="http://schemas.microsoft.com/office/drawing/2014/main" id="{570525CC-FD5F-48C8-8DAC-794E0FF2B1CB}"/>
              </a:ext>
            </a:extLst>
          </p:cNvPr>
          <p:cNvSpPr>
            <a:spLocks noGrp="1"/>
          </p:cNvSpPr>
          <p:nvPr>
            <p:ph type="dt" sz="half" idx="10"/>
          </p:nvPr>
        </p:nvSpPr>
        <p:spPr/>
        <p:txBody>
          <a:bodyPr/>
          <a:lstStyle/>
          <a:p>
            <a:fld id="{4BB4028F-9E3D-48A3-9692-A4D7EB52C48E}" type="datetimeFigureOut">
              <a:rPr lang="en-SG" smtClean="0"/>
              <a:t>30/7/2024</a:t>
            </a:fld>
            <a:endParaRPr lang="en-SG"/>
          </a:p>
        </p:txBody>
      </p:sp>
      <p:sp>
        <p:nvSpPr>
          <p:cNvPr id="4" name="Footer Placeholder 3">
            <a:extLst>
              <a:ext uri="{FF2B5EF4-FFF2-40B4-BE49-F238E27FC236}">
                <a16:creationId xmlns:a16="http://schemas.microsoft.com/office/drawing/2014/main" id="{FB7DEC47-F795-4C98-8106-B855F4C19E6E}"/>
              </a:ext>
            </a:extLst>
          </p:cNvPr>
          <p:cNvSpPr>
            <a:spLocks noGrp="1"/>
          </p:cNvSpPr>
          <p:nvPr>
            <p:ph type="ftr" sz="quarter" idx="11"/>
          </p:nvPr>
        </p:nvSpPr>
        <p:spPr/>
        <p:txBody>
          <a:bodyPr/>
          <a:lstStyle/>
          <a:p>
            <a:endParaRPr lang="en-SG"/>
          </a:p>
        </p:txBody>
      </p:sp>
      <p:sp>
        <p:nvSpPr>
          <p:cNvPr id="5" name="Slide Number Placeholder 4">
            <a:extLst>
              <a:ext uri="{FF2B5EF4-FFF2-40B4-BE49-F238E27FC236}">
                <a16:creationId xmlns:a16="http://schemas.microsoft.com/office/drawing/2014/main" id="{57AD4460-15D8-4B22-ACF5-6A2E5BFFB24F}"/>
              </a:ext>
            </a:extLst>
          </p:cNvPr>
          <p:cNvSpPr>
            <a:spLocks noGrp="1"/>
          </p:cNvSpPr>
          <p:nvPr>
            <p:ph type="sldNum" sz="quarter" idx="12"/>
          </p:nvPr>
        </p:nvSpPr>
        <p:spPr/>
        <p:txBody>
          <a:bodyPr/>
          <a:lstStyle/>
          <a:p>
            <a:fld id="{DD68B600-653A-4572-B837-EB50E255A7BA}" type="slidenum">
              <a:rPr lang="en-SG" smtClean="0"/>
              <a:t>‹#›</a:t>
            </a:fld>
            <a:endParaRPr lang="en-SG"/>
          </a:p>
        </p:txBody>
      </p:sp>
    </p:spTree>
    <p:extLst>
      <p:ext uri="{BB962C8B-B14F-4D97-AF65-F5344CB8AC3E}">
        <p14:creationId xmlns:p14="http://schemas.microsoft.com/office/powerpoint/2010/main" val="196350562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7F6C85D-1332-4659-AAD1-9FFEBB5F9583}"/>
              </a:ext>
            </a:extLst>
          </p:cNvPr>
          <p:cNvSpPr>
            <a:spLocks noGrp="1"/>
          </p:cNvSpPr>
          <p:nvPr>
            <p:ph type="dt" sz="half" idx="10"/>
          </p:nvPr>
        </p:nvSpPr>
        <p:spPr/>
        <p:txBody>
          <a:bodyPr/>
          <a:lstStyle/>
          <a:p>
            <a:fld id="{4BB4028F-9E3D-48A3-9692-A4D7EB52C48E}" type="datetimeFigureOut">
              <a:rPr lang="en-SG" smtClean="0"/>
              <a:t>30/7/2024</a:t>
            </a:fld>
            <a:endParaRPr lang="en-SG"/>
          </a:p>
        </p:txBody>
      </p:sp>
      <p:sp>
        <p:nvSpPr>
          <p:cNvPr id="3" name="Footer Placeholder 2">
            <a:extLst>
              <a:ext uri="{FF2B5EF4-FFF2-40B4-BE49-F238E27FC236}">
                <a16:creationId xmlns:a16="http://schemas.microsoft.com/office/drawing/2014/main" id="{EB90A92B-667E-46AA-BD41-0523C5E52F13}"/>
              </a:ext>
            </a:extLst>
          </p:cNvPr>
          <p:cNvSpPr>
            <a:spLocks noGrp="1"/>
          </p:cNvSpPr>
          <p:nvPr>
            <p:ph type="ftr" sz="quarter" idx="11"/>
          </p:nvPr>
        </p:nvSpPr>
        <p:spPr/>
        <p:txBody>
          <a:bodyPr/>
          <a:lstStyle/>
          <a:p>
            <a:endParaRPr lang="en-SG"/>
          </a:p>
        </p:txBody>
      </p:sp>
      <p:sp>
        <p:nvSpPr>
          <p:cNvPr id="4" name="Slide Number Placeholder 3">
            <a:extLst>
              <a:ext uri="{FF2B5EF4-FFF2-40B4-BE49-F238E27FC236}">
                <a16:creationId xmlns:a16="http://schemas.microsoft.com/office/drawing/2014/main" id="{9BB3685C-9335-4186-AC92-4E4BB532E450}"/>
              </a:ext>
            </a:extLst>
          </p:cNvPr>
          <p:cNvSpPr>
            <a:spLocks noGrp="1"/>
          </p:cNvSpPr>
          <p:nvPr>
            <p:ph type="sldNum" sz="quarter" idx="12"/>
          </p:nvPr>
        </p:nvSpPr>
        <p:spPr/>
        <p:txBody>
          <a:bodyPr/>
          <a:lstStyle/>
          <a:p>
            <a:fld id="{DD68B600-653A-4572-B837-EB50E255A7BA}" type="slidenum">
              <a:rPr lang="en-SG" smtClean="0"/>
              <a:t>‹#›</a:t>
            </a:fld>
            <a:endParaRPr lang="en-SG"/>
          </a:p>
        </p:txBody>
      </p:sp>
    </p:spTree>
    <p:extLst>
      <p:ext uri="{BB962C8B-B14F-4D97-AF65-F5344CB8AC3E}">
        <p14:creationId xmlns:p14="http://schemas.microsoft.com/office/powerpoint/2010/main" val="365297544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85070B-8869-4D17-9383-53666C165675}"/>
              </a:ext>
            </a:extLst>
          </p:cNvPr>
          <p:cNvSpPr>
            <a:spLocks noGrp="1"/>
          </p:cNvSpPr>
          <p:nvPr>
            <p:ph type="title"/>
          </p:nvPr>
        </p:nvSpPr>
        <p:spPr>
          <a:xfrm>
            <a:off x="1385651" y="754380"/>
            <a:ext cx="6488191" cy="2640330"/>
          </a:xfrm>
        </p:spPr>
        <p:txBody>
          <a:bodyPr anchor="b"/>
          <a:lstStyle>
            <a:lvl1pPr>
              <a:defRPr sz="5280"/>
            </a:lvl1pPr>
          </a:lstStyle>
          <a:p>
            <a:r>
              <a:rPr lang="en-US"/>
              <a:t>Click to edit Master title style</a:t>
            </a:r>
            <a:endParaRPr lang="en-SG"/>
          </a:p>
        </p:txBody>
      </p:sp>
      <p:sp>
        <p:nvSpPr>
          <p:cNvPr id="3" name="Content Placeholder 2">
            <a:extLst>
              <a:ext uri="{FF2B5EF4-FFF2-40B4-BE49-F238E27FC236}">
                <a16:creationId xmlns:a16="http://schemas.microsoft.com/office/drawing/2014/main" id="{E6CC618A-2AD1-4FE6-A568-3B5A78A52246}"/>
              </a:ext>
            </a:extLst>
          </p:cNvPr>
          <p:cNvSpPr>
            <a:spLocks noGrp="1"/>
          </p:cNvSpPr>
          <p:nvPr>
            <p:ph idx="1"/>
          </p:nvPr>
        </p:nvSpPr>
        <p:spPr>
          <a:xfrm>
            <a:off x="8552260" y="1629252"/>
            <a:ext cx="10184130" cy="8041481"/>
          </a:xfrm>
        </p:spPr>
        <p:txBody>
          <a:bodyPr/>
          <a:lstStyle>
            <a:lvl1pPr>
              <a:defRPr sz="5280"/>
            </a:lvl1pPr>
            <a:lvl2pPr>
              <a:defRPr sz="4620"/>
            </a:lvl2pPr>
            <a:lvl3pPr>
              <a:defRPr sz="3960"/>
            </a:lvl3pPr>
            <a:lvl4pPr>
              <a:defRPr sz="3300"/>
            </a:lvl4pPr>
            <a:lvl5pPr>
              <a:defRPr sz="3300"/>
            </a:lvl5pPr>
            <a:lvl6pPr>
              <a:defRPr sz="3300"/>
            </a:lvl6pPr>
            <a:lvl7pPr>
              <a:defRPr sz="3300"/>
            </a:lvl7pPr>
            <a:lvl8pPr>
              <a:defRPr sz="3300"/>
            </a:lvl8pPr>
            <a:lvl9pPr>
              <a:defRPr sz="33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Text Placeholder 3">
            <a:extLst>
              <a:ext uri="{FF2B5EF4-FFF2-40B4-BE49-F238E27FC236}">
                <a16:creationId xmlns:a16="http://schemas.microsoft.com/office/drawing/2014/main" id="{E1FE02C2-A059-4A99-9C1A-BCBAD66D98BE}"/>
              </a:ext>
            </a:extLst>
          </p:cNvPr>
          <p:cNvSpPr>
            <a:spLocks noGrp="1"/>
          </p:cNvSpPr>
          <p:nvPr>
            <p:ph type="body" sz="half" idx="2"/>
          </p:nvPr>
        </p:nvSpPr>
        <p:spPr>
          <a:xfrm>
            <a:off x="1385651" y="3394710"/>
            <a:ext cx="6488191" cy="6289120"/>
          </a:xfrm>
        </p:spPr>
        <p:txBody>
          <a:bodyPr/>
          <a:lstStyle>
            <a:lvl1pPr marL="0" indent="0">
              <a:buNone/>
              <a:defRPr sz="2640"/>
            </a:lvl1pPr>
            <a:lvl2pPr marL="754380" indent="0">
              <a:buNone/>
              <a:defRPr sz="2310"/>
            </a:lvl2pPr>
            <a:lvl3pPr marL="1508760" indent="0">
              <a:buNone/>
              <a:defRPr sz="1980"/>
            </a:lvl3pPr>
            <a:lvl4pPr marL="2263140" indent="0">
              <a:buNone/>
              <a:defRPr sz="1650"/>
            </a:lvl4pPr>
            <a:lvl5pPr marL="3017520" indent="0">
              <a:buNone/>
              <a:defRPr sz="1650"/>
            </a:lvl5pPr>
            <a:lvl6pPr marL="3771900" indent="0">
              <a:buNone/>
              <a:defRPr sz="1650"/>
            </a:lvl6pPr>
            <a:lvl7pPr marL="4526280" indent="0">
              <a:buNone/>
              <a:defRPr sz="1650"/>
            </a:lvl7pPr>
            <a:lvl8pPr marL="5280660" indent="0">
              <a:buNone/>
              <a:defRPr sz="1650"/>
            </a:lvl8pPr>
            <a:lvl9pPr marL="6035040" indent="0">
              <a:buNone/>
              <a:defRPr sz="1650"/>
            </a:lvl9pPr>
          </a:lstStyle>
          <a:p>
            <a:pPr lvl="0"/>
            <a:r>
              <a:rPr lang="en-US"/>
              <a:t>Click to edit Master text styles</a:t>
            </a:r>
          </a:p>
        </p:txBody>
      </p:sp>
      <p:sp>
        <p:nvSpPr>
          <p:cNvPr id="5" name="Date Placeholder 4">
            <a:extLst>
              <a:ext uri="{FF2B5EF4-FFF2-40B4-BE49-F238E27FC236}">
                <a16:creationId xmlns:a16="http://schemas.microsoft.com/office/drawing/2014/main" id="{24AD60AA-1B87-43DB-88FF-CE9709DEF109}"/>
              </a:ext>
            </a:extLst>
          </p:cNvPr>
          <p:cNvSpPr>
            <a:spLocks noGrp="1"/>
          </p:cNvSpPr>
          <p:nvPr>
            <p:ph type="dt" sz="half" idx="10"/>
          </p:nvPr>
        </p:nvSpPr>
        <p:spPr/>
        <p:txBody>
          <a:bodyPr/>
          <a:lstStyle/>
          <a:p>
            <a:fld id="{4BB4028F-9E3D-48A3-9692-A4D7EB52C48E}" type="datetimeFigureOut">
              <a:rPr lang="en-SG" smtClean="0"/>
              <a:t>30/7/2024</a:t>
            </a:fld>
            <a:endParaRPr lang="en-SG"/>
          </a:p>
        </p:txBody>
      </p:sp>
      <p:sp>
        <p:nvSpPr>
          <p:cNvPr id="6" name="Footer Placeholder 5">
            <a:extLst>
              <a:ext uri="{FF2B5EF4-FFF2-40B4-BE49-F238E27FC236}">
                <a16:creationId xmlns:a16="http://schemas.microsoft.com/office/drawing/2014/main" id="{2F908C37-F06B-4F90-9E53-E4CF79F2B958}"/>
              </a:ext>
            </a:extLst>
          </p:cNvPr>
          <p:cNvSpPr>
            <a:spLocks noGrp="1"/>
          </p:cNvSpPr>
          <p:nvPr>
            <p:ph type="ftr" sz="quarter" idx="11"/>
          </p:nvPr>
        </p:nvSpPr>
        <p:spPr/>
        <p:txBody>
          <a:bodyPr/>
          <a:lstStyle/>
          <a:p>
            <a:endParaRPr lang="en-SG"/>
          </a:p>
        </p:txBody>
      </p:sp>
      <p:sp>
        <p:nvSpPr>
          <p:cNvPr id="7" name="Slide Number Placeholder 6">
            <a:extLst>
              <a:ext uri="{FF2B5EF4-FFF2-40B4-BE49-F238E27FC236}">
                <a16:creationId xmlns:a16="http://schemas.microsoft.com/office/drawing/2014/main" id="{B4E97EA0-7672-477E-8795-1F0D6A89102E}"/>
              </a:ext>
            </a:extLst>
          </p:cNvPr>
          <p:cNvSpPr>
            <a:spLocks noGrp="1"/>
          </p:cNvSpPr>
          <p:nvPr>
            <p:ph type="sldNum" sz="quarter" idx="12"/>
          </p:nvPr>
        </p:nvSpPr>
        <p:spPr/>
        <p:txBody>
          <a:bodyPr/>
          <a:lstStyle/>
          <a:p>
            <a:fld id="{DD68B600-653A-4572-B837-EB50E255A7BA}" type="slidenum">
              <a:rPr lang="en-SG" smtClean="0"/>
              <a:t>‹#›</a:t>
            </a:fld>
            <a:endParaRPr lang="en-SG"/>
          </a:p>
        </p:txBody>
      </p:sp>
    </p:spTree>
    <p:extLst>
      <p:ext uri="{BB962C8B-B14F-4D97-AF65-F5344CB8AC3E}">
        <p14:creationId xmlns:p14="http://schemas.microsoft.com/office/powerpoint/2010/main" val="395405801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71FB1E-3649-47F3-9CC5-41B74ADCAF47}"/>
              </a:ext>
            </a:extLst>
          </p:cNvPr>
          <p:cNvSpPr>
            <a:spLocks noGrp="1"/>
          </p:cNvSpPr>
          <p:nvPr>
            <p:ph type="title"/>
          </p:nvPr>
        </p:nvSpPr>
        <p:spPr>
          <a:xfrm>
            <a:off x="1385651" y="754380"/>
            <a:ext cx="6488191" cy="2640330"/>
          </a:xfrm>
        </p:spPr>
        <p:txBody>
          <a:bodyPr anchor="b"/>
          <a:lstStyle>
            <a:lvl1pPr>
              <a:defRPr sz="5280"/>
            </a:lvl1pPr>
          </a:lstStyle>
          <a:p>
            <a:r>
              <a:rPr lang="en-US"/>
              <a:t>Click to edit Master title style</a:t>
            </a:r>
            <a:endParaRPr lang="en-SG"/>
          </a:p>
        </p:txBody>
      </p:sp>
      <p:sp>
        <p:nvSpPr>
          <p:cNvPr id="3" name="Picture Placeholder 2">
            <a:extLst>
              <a:ext uri="{FF2B5EF4-FFF2-40B4-BE49-F238E27FC236}">
                <a16:creationId xmlns:a16="http://schemas.microsoft.com/office/drawing/2014/main" id="{67A53F93-11A1-4028-8139-14CF0088920D}"/>
              </a:ext>
            </a:extLst>
          </p:cNvPr>
          <p:cNvSpPr>
            <a:spLocks noGrp="1"/>
          </p:cNvSpPr>
          <p:nvPr>
            <p:ph type="pic" idx="1"/>
          </p:nvPr>
        </p:nvSpPr>
        <p:spPr>
          <a:xfrm>
            <a:off x="8552260" y="1629252"/>
            <a:ext cx="10184130" cy="8041481"/>
          </a:xfrm>
        </p:spPr>
        <p:txBody>
          <a:bodyPr/>
          <a:lstStyle>
            <a:lvl1pPr marL="0" indent="0">
              <a:buNone/>
              <a:defRPr sz="5280"/>
            </a:lvl1pPr>
            <a:lvl2pPr marL="754380" indent="0">
              <a:buNone/>
              <a:defRPr sz="4620"/>
            </a:lvl2pPr>
            <a:lvl3pPr marL="1508760" indent="0">
              <a:buNone/>
              <a:defRPr sz="3960"/>
            </a:lvl3pPr>
            <a:lvl4pPr marL="2263140" indent="0">
              <a:buNone/>
              <a:defRPr sz="3300"/>
            </a:lvl4pPr>
            <a:lvl5pPr marL="3017520" indent="0">
              <a:buNone/>
              <a:defRPr sz="3300"/>
            </a:lvl5pPr>
            <a:lvl6pPr marL="3771900" indent="0">
              <a:buNone/>
              <a:defRPr sz="3300"/>
            </a:lvl6pPr>
            <a:lvl7pPr marL="4526280" indent="0">
              <a:buNone/>
              <a:defRPr sz="3300"/>
            </a:lvl7pPr>
            <a:lvl8pPr marL="5280660" indent="0">
              <a:buNone/>
              <a:defRPr sz="3300"/>
            </a:lvl8pPr>
            <a:lvl9pPr marL="6035040" indent="0">
              <a:buNone/>
              <a:defRPr sz="3300"/>
            </a:lvl9pPr>
          </a:lstStyle>
          <a:p>
            <a:endParaRPr lang="en-SG"/>
          </a:p>
        </p:txBody>
      </p:sp>
      <p:sp>
        <p:nvSpPr>
          <p:cNvPr id="4" name="Text Placeholder 3">
            <a:extLst>
              <a:ext uri="{FF2B5EF4-FFF2-40B4-BE49-F238E27FC236}">
                <a16:creationId xmlns:a16="http://schemas.microsoft.com/office/drawing/2014/main" id="{78F4D2C7-CFD8-4BE7-9666-E80FCC79CFAC}"/>
              </a:ext>
            </a:extLst>
          </p:cNvPr>
          <p:cNvSpPr>
            <a:spLocks noGrp="1"/>
          </p:cNvSpPr>
          <p:nvPr>
            <p:ph type="body" sz="half" idx="2"/>
          </p:nvPr>
        </p:nvSpPr>
        <p:spPr>
          <a:xfrm>
            <a:off x="1385651" y="3394710"/>
            <a:ext cx="6488191" cy="6289120"/>
          </a:xfrm>
        </p:spPr>
        <p:txBody>
          <a:bodyPr/>
          <a:lstStyle>
            <a:lvl1pPr marL="0" indent="0">
              <a:buNone/>
              <a:defRPr sz="2640"/>
            </a:lvl1pPr>
            <a:lvl2pPr marL="754380" indent="0">
              <a:buNone/>
              <a:defRPr sz="2310"/>
            </a:lvl2pPr>
            <a:lvl3pPr marL="1508760" indent="0">
              <a:buNone/>
              <a:defRPr sz="1980"/>
            </a:lvl3pPr>
            <a:lvl4pPr marL="2263140" indent="0">
              <a:buNone/>
              <a:defRPr sz="1650"/>
            </a:lvl4pPr>
            <a:lvl5pPr marL="3017520" indent="0">
              <a:buNone/>
              <a:defRPr sz="1650"/>
            </a:lvl5pPr>
            <a:lvl6pPr marL="3771900" indent="0">
              <a:buNone/>
              <a:defRPr sz="1650"/>
            </a:lvl6pPr>
            <a:lvl7pPr marL="4526280" indent="0">
              <a:buNone/>
              <a:defRPr sz="1650"/>
            </a:lvl7pPr>
            <a:lvl8pPr marL="5280660" indent="0">
              <a:buNone/>
              <a:defRPr sz="1650"/>
            </a:lvl8pPr>
            <a:lvl9pPr marL="6035040" indent="0">
              <a:buNone/>
              <a:defRPr sz="1650"/>
            </a:lvl9pPr>
          </a:lstStyle>
          <a:p>
            <a:pPr lvl="0"/>
            <a:r>
              <a:rPr lang="en-US"/>
              <a:t>Click to edit Master text styles</a:t>
            </a:r>
          </a:p>
        </p:txBody>
      </p:sp>
      <p:sp>
        <p:nvSpPr>
          <p:cNvPr id="5" name="Date Placeholder 4">
            <a:extLst>
              <a:ext uri="{FF2B5EF4-FFF2-40B4-BE49-F238E27FC236}">
                <a16:creationId xmlns:a16="http://schemas.microsoft.com/office/drawing/2014/main" id="{8EFFACF3-E25E-4065-9BF7-3995F19248CE}"/>
              </a:ext>
            </a:extLst>
          </p:cNvPr>
          <p:cNvSpPr>
            <a:spLocks noGrp="1"/>
          </p:cNvSpPr>
          <p:nvPr>
            <p:ph type="dt" sz="half" idx="10"/>
          </p:nvPr>
        </p:nvSpPr>
        <p:spPr/>
        <p:txBody>
          <a:bodyPr/>
          <a:lstStyle/>
          <a:p>
            <a:fld id="{4BB4028F-9E3D-48A3-9692-A4D7EB52C48E}" type="datetimeFigureOut">
              <a:rPr lang="en-SG" smtClean="0"/>
              <a:t>30/7/2024</a:t>
            </a:fld>
            <a:endParaRPr lang="en-SG"/>
          </a:p>
        </p:txBody>
      </p:sp>
      <p:sp>
        <p:nvSpPr>
          <p:cNvPr id="6" name="Footer Placeholder 5">
            <a:extLst>
              <a:ext uri="{FF2B5EF4-FFF2-40B4-BE49-F238E27FC236}">
                <a16:creationId xmlns:a16="http://schemas.microsoft.com/office/drawing/2014/main" id="{3D1BC0D9-8A46-4C9B-A5D1-505F7538680E}"/>
              </a:ext>
            </a:extLst>
          </p:cNvPr>
          <p:cNvSpPr>
            <a:spLocks noGrp="1"/>
          </p:cNvSpPr>
          <p:nvPr>
            <p:ph type="ftr" sz="quarter" idx="11"/>
          </p:nvPr>
        </p:nvSpPr>
        <p:spPr/>
        <p:txBody>
          <a:bodyPr/>
          <a:lstStyle/>
          <a:p>
            <a:endParaRPr lang="en-SG"/>
          </a:p>
        </p:txBody>
      </p:sp>
      <p:sp>
        <p:nvSpPr>
          <p:cNvPr id="7" name="Slide Number Placeholder 6">
            <a:extLst>
              <a:ext uri="{FF2B5EF4-FFF2-40B4-BE49-F238E27FC236}">
                <a16:creationId xmlns:a16="http://schemas.microsoft.com/office/drawing/2014/main" id="{EF9FCCB8-ED24-49EB-BEB7-869A74EE8AF2}"/>
              </a:ext>
            </a:extLst>
          </p:cNvPr>
          <p:cNvSpPr>
            <a:spLocks noGrp="1"/>
          </p:cNvSpPr>
          <p:nvPr>
            <p:ph type="sldNum" sz="quarter" idx="12"/>
          </p:nvPr>
        </p:nvSpPr>
        <p:spPr/>
        <p:txBody>
          <a:bodyPr/>
          <a:lstStyle/>
          <a:p>
            <a:fld id="{DD68B600-653A-4572-B837-EB50E255A7BA}" type="slidenum">
              <a:rPr lang="en-SG" smtClean="0"/>
              <a:t>‹#›</a:t>
            </a:fld>
            <a:endParaRPr lang="en-SG"/>
          </a:p>
        </p:txBody>
      </p:sp>
    </p:spTree>
    <p:extLst>
      <p:ext uri="{BB962C8B-B14F-4D97-AF65-F5344CB8AC3E}">
        <p14:creationId xmlns:p14="http://schemas.microsoft.com/office/powerpoint/2010/main" val="405095593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88EA46-5D89-45FA-8D78-C6A6651BA3D0}"/>
              </a:ext>
            </a:extLst>
          </p:cNvPr>
          <p:cNvSpPr>
            <a:spLocks noGrp="1"/>
          </p:cNvSpPr>
          <p:nvPr>
            <p:ph type="title"/>
          </p:nvPr>
        </p:nvSpPr>
        <p:spPr/>
        <p:txBody>
          <a:bodyPr/>
          <a:lstStyle/>
          <a:p>
            <a:r>
              <a:rPr lang="en-US"/>
              <a:t>Click to edit Master title style</a:t>
            </a:r>
            <a:endParaRPr lang="en-SG"/>
          </a:p>
        </p:txBody>
      </p:sp>
      <p:sp>
        <p:nvSpPr>
          <p:cNvPr id="3" name="Vertical Text Placeholder 2">
            <a:extLst>
              <a:ext uri="{FF2B5EF4-FFF2-40B4-BE49-F238E27FC236}">
                <a16:creationId xmlns:a16="http://schemas.microsoft.com/office/drawing/2014/main" id="{F63C100E-0CFB-4D06-8635-2C54C9B6E5E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A05A5F64-8F18-4DC2-B846-EB4B4C1F7917}"/>
              </a:ext>
            </a:extLst>
          </p:cNvPr>
          <p:cNvSpPr>
            <a:spLocks noGrp="1"/>
          </p:cNvSpPr>
          <p:nvPr>
            <p:ph type="dt" sz="half" idx="10"/>
          </p:nvPr>
        </p:nvSpPr>
        <p:spPr/>
        <p:txBody>
          <a:bodyPr/>
          <a:lstStyle/>
          <a:p>
            <a:fld id="{4BB4028F-9E3D-48A3-9692-A4D7EB52C48E}" type="datetimeFigureOut">
              <a:rPr lang="en-SG" smtClean="0"/>
              <a:t>30/7/2024</a:t>
            </a:fld>
            <a:endParaRPr lang="en-SG"/>
          </a:p>
        </p:txBody>
      </p:sp>
      <p:sp>
        <p:nvSpPr>
          <p:cNvPr id="5" name="Footer Placeholder 4">
            <a:extLst>
              <a:ext uri="{FF2B5EF4-FFF2-40B4-BE49-F238E27FC236}">
                <a16:creationId xmlns:a16="http://schemas.microsoft.com/office/drawing/2014/main" id="{BE5993D5-7F55-4D16-8077-FCF93C3F4551}"/>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147EC14D-E031-4928-A61B-EEFAD47FA7CA}"/>
              </a:ext>
            </a:extLst>
          </p:cNvPr>
          <p:cNvSpPr>
            <a:spLocks noGrp="1"/>
          </p:cNvSpPr>
          <p:nvPr>
            <p:ph type="sldNum" sz="quarter" idx="12"/>
          </p:nvPr>
        </p:nvSpPr>
        <p:spPr/>
        <p:txBody>
          <a:bodyPr/>
          <a:lstStyle/>
          <a:p>
            <a:fld id="{DD68B600-653A-4572-B837-EB50E255A7BA}" type="slidenum">
              <a:rPr lang="en-SG" smtClean="0"/>
              <a:t>‹#›</a:t>
            </a:fld>
            <a:endParaRPr lang="en-SG"/>
          </a:p>
        </p:txBody>
      </p:sp>
    </p:spTree>
    <p:extLst>
      <p:ext uri="{BB962C8B-B14F-4D97-AF65-F5344CB8AC3E}">
        <p14:creationId xmlns:p14="http://schemas.microsoft.com/office/powerpoint/2010/main" val="362143774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7D12199-E6E2-4E24-A385-1AA430EB3CC5}"/>
              </a:ext>
            </a:extLst>
          </p:cNvPr>
          <p:cNvSpPr>
            <a:spLocks noGrp="1"/>
          </p:cNvSpPr>
          <p:nvPr>
            <p:ph type="title" orient="vert"/>
          </p:nvPr>
        </p:nvSpPr>
        <p:spPr>
          <a:xfrm>
            <a:off x="14396085" y="602456"/>
            <a:ext cx="4337685" cy="9589533"/>
          </a:xfrm>
        </p:spPr>
        <p:txBody>
          <a:bodyPr vert="eaVert"/>
          <a:lstStyle/>
          <a:p>
            <a:r>
              <a:rPr lang="en-US"/>
              <a:t>Click to edit Master title style</a:t>
            </a:r>
            <a:endParaRPr lang="en-SG"/>
          </a:p>
        </p:txBody>
      </p:sp>
      <p:sp>
        <p:nvSpPr>
          <p:cNvPr id="3" name="Vertical Text Placeholder 2">
            <a:extLst>
              <a:ext uri="{FF2B5EF4-FFF2-40B4-BE49-F238E27FC236}">
                <a16:creationId xmlns:a16="http://schemas.microsoft.com/office/drawing/2014/main" id="{BECA2B31-DA7C-43D9-BEDE-1EAD6529B2CA}"/>
              </a:ext>
            </a:extLst>
          </p:cNvPr>
          <p:cNvSpPr>
            <a:spLocks noGrp="1"/>
          </p:cNvSpPr>
          <p:nvPr>
            <p:ph type="body" orient="vert" idx="1"/>
          </p:nvPr>
        </p:nvSpPr>
        <p:spPr>
          <a:xfrm>
            <a:off x="1383030" y="602456"/>
            <a:ext cx="12761595" cy="958953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A7796DDA-7DD0-4E82-9664-13BBEB22A547}"/>
              </a:ext>
            </a:extLst>
          </p:cNvPr>
          <p:cNvSpPr>
            <a:spLocks noGrp="1"/>
          </p:cNvSpPr>
          <p:nvPr>
            <p:ph type="dt" sz="half" idx="10"/>
          </p:nvPr>
        </p:nvSpPr>
        <p:spPr/>
        <p:txBody>
          <a:bodyPr/>
          <a:lstStyle/>
          <a:p>
            <a:fld id="{4BB4028F-9E3D-48A3-9692-A4D7EB52C48E}" type="datetimeFigureOut">
              <a:rPr lang="en-SG" smtClean="0"/>
              <a:t>30/7/2024</a:t>
            </a:fld>
            <a:endParaRPr lang="en-SG"/>
          </a:p>
        </p:txBody>
      </p:sp>
      <p:sp>
        <p:nvSpPr>
          <p:cNvPr id="5" name="Footer Placeholder 4">
            <a:extLst>
              <a:ext uri="{FF2B5EF4-FFF2-40B4-BE49-F238E27FC236}">
                <a16:creationId xmlns:a16="http://schemas.microsoft.com/office/drawing/2014/main" id="{39E33863-B9ED-4C86-AC6F-B0F39D99201F}"/>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D9667B01-91BA-4D32-AE49-B8F162B5F11D}"/>
              </a:ext>
            </a:extLst>
          </p:cNvPr>
          <p:cNvSpPr>
            <a:spLocks noGrp="1"/>
          </p:cNvSpPr>
          <p:nvPr>
            <p:ph type="sldNum" sz="quarter" idx="12"/>
          </p:nvPr>
        </p:nvSpPr>
        <p:spPr/>
        <p:txBody>
          <a:bodyPr/>
          <a:lstStyle/>
          <a:p>
            <a:fld id="{DD68B600-653A-4572-B837-EB50E255A7BA}" type="slidenum">
              <a:rPr lang="en-SG" smtClean="0"/>
              <a:t>‹#›</a:t>
            </a:fld>
            <a:endParaRPr lang="en-SG"/>
          </a:p>
        </p:txBody>
      </p:sp>
    </p:spTree>
    <p:extLst>
      <p:ext uri="{BB962C8B-B14F-4D97-AF65-F5344CB8AC3E}">
        <p14:creationId xmlns:p14="http://schemas.microsoft.com/office/powerpoint/2010/main" val="19953834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247"/>
        <p:cNvGrpSpPr/>
        <p:nvPr/>
      </p:nvGrpSpPr>
      <p:grpSpPr>
        <a:xfrm>
          <a:off x="0" y="0"/>
          <a:ext cx="0" cy="0"/>
          <a:chOff x="0" y="0"/>
          <a:chExt cx="0" cy="0"/>
        </a:xfrm>
      </p:grpSpPr>
      <p:sp>
        <p:nvSpPr>
          <p:cNvPr id="248" name="Google Shape;248;p70"/>
          <p:cNvSpPr txBox="1">
            <a:spLocks noGrp="1"/>
          </p:cNvSpPr>
          <p:nvPr>
            <p:ph type="title"/>
          </p:nvPr>
        </p:nvSpPr>
        <p:spPr>
          <a:xfrm>
            <a:off x="7515671" y="4581503"/>
            <a:ext cx="5085456" cy="1269707"/>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sz="8256" b="1" i="0">
                <a:solidFill>
                  <a:schemeClr val="lt1"/>
                </a:solidFill>
                <a:latin typeface="Quattrocento Sans"/>
                <a:ea typeface="Quattrocento Sans"/>
                <a:cs typeface="Quattrocento Sans"/>
                <a:sym typeface="Quattrocento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9" name="Google Shape;249;p70"/>
          <p:cNvSpPr txBox="1">
            <a:spLocks noGrp="1"/>
          </p:cNvSpPr>
          <p:nvPr>
            <p:ph type="body" idx="1"/>
          </p:nvPr>
        </p:nvSpPr>
        <p:spPr>
          <a:xfrm>
            <a:off x="1334408" y="2431294"/>
            <a:ext cx="4278156" cy="353943"/>
          </a:xfrm>
          <a:prstGeom prst="rect">
            <a:avLst/>
          </a:prstGeom>
          <a:noFill/>
          <a:ln>
            <a:noFill/>
          </a:ln>
        </p:spPr>
        <p:txBody>
          <a:bodyPr spcFirstLastPara="1" wrap="square" lIns="0" tIns="0" rIns="0" bIns="0" anchor="t" anchorCtr="0">
            <a:spAutoFit/>
          </a:bodyPr>
          <a:lstStyle>
            <a:lvl1pPr marL="457493" lvl="0" indent="-228746" algn="l">
              <a:lnSpc>
                <a:spcPct val="100000"/>
              </a:lnSpc>
              <a:spcBef>
                <a:spcPts val="0"/>
              </a:spcBef>
              <a:spcAft>
                <a:spcPts val="0"/>
              </a:spcAft>
              <a:buSzPts val="1400"/>
              <a:buNone/>
              <a:defRPr sz="2301" b="0" i="0">
                <a:solidFill>
                  <a:schemeClr val="lt1"/>
                </a:solidFill>
                <a:latin typeface="Quattrocento Sans"/>
                <a:ea typeface="Quattrocento Sans"/>
                <a:cs typeface="Quattrocento Sans"/>
                <a:sym typeface="Quattrocento Sans"/>
              </a:defRPr>
            </a:lvl1pPr>
            <a:lvl2pPr marL="914986" lvl="1" indent="-228746" algn="l">
              <a:lnSpc>
                <a:spcPct val="100000"/>
              </a:lnSpc>
              <a:spcBef>
                <a:spcPts val="0"/>
              </a:spcBef>
              <a:spcAft>
                <a:spcPts val="0"/>
              </a:spcAft>
              <a:buSzPts val="1400"/>
              <a:buNone/>
              <a:defRPr/>
            </a:lvl2pPr>
            <a:lvl3pPr marL="1372480" lvl="2" indent="-228746" algn="l">
              <a:lnSpc>
                <a:spcPct val="100000"/>
              </a:lnSpc>
              <a:spcBef>
                <a:spcPts val="0"/>
              </a:spcBef>
              <a:spcAft>
                <a:spcPts val="0"/>
              </a:spcAft>
              <a:buSzPts val="1400"/>
              <a:buNone/>
              <a:defRPr/>
            </a:lvl3pPr>
            <a:lvl4pPr marL="1829972" lvl="3" indent="-228746" algn="l">
              <a:lnSpc>
                <a:spcPct val="100000"/>
              </a:lnSpc>
              <a:spcBef>
                <a:spcPts val="0"/>
              </a:spcBef>
              <a:spcAft>
                <a:spcPts val="0"/>
              </a:spcAft>
              <a:buSzPts val="1400"/>
              <a:buNone/>
              <a:defRPr/>
            </a:lvl4pPr>
            <a:lvl5pPr marL="2287466" lvl="4" indent="-228746" algn="l">
              <a:lnSpc>
                <a:spcPct val="100000"/>
              </a:lnSpc>
              <a:spcBef>
                <a:spcPts val="0"/>
              </a:spcBef>
              <a:spcAft>
                <a:spcPts val="0"/>
              </a:spcAft>
              <a:buSzPts val="1400"/>
              <a:buNone/>
              <a:defRPr/>
            </a:lvl5pPr>
            <a:lvl6pPr marL="2744960" lvl="5" indent="-228746" algn="l">
              <a:lnSpc>
                <a:spcPct val="100000"/>
              </a:lnSpc>
              <a:spcBef>
                <a:spcPts val="0"/>
              </a:spcBef>
              <a:spcAft>
                <a:spcPts val="0"/>
              </a:spcAft>
              <a:buSzPts val="1400"/>
              <a:buNone/>
              <a:defRPr/>
            </a:lvl6pPr>
            <a:lvl7pPr marL="3202452" lvl="6" indent="-228746" algn="l">
              <a:lnSpc>
                <a:spcPct val="100000"/>
              </a:lnSpc>
              <a:spcBef>
                <a:spcPts val="0"/>
              </a:spcBef>
              <a:spcAft>
                <a:spcPts val="0"/>
              </a:spcAft>
              <a:buSzPts val="1400"/>
              <a:buNone/>
              <a:defRPr/>
            </a:lvl7pPr>
            <a:lvl8pPr marL="3659946" lvl="7" indent="-228746" algn="l">
              <a:lnSpc>
                <a:spcPct val="100000"/>
              </a:lnSpc>
              <a:spcBef>
                <a:spcPts val="0"/>
              </a:spcBef>
              <a:spcAft>
                <a:spcPts val="0"/>
              </a:spcAft>
              <a:buSzPts val="1400"/>
              <a:buNone/>
              <a:defRPr/>
            </a:lvl8pPr>
            <a:lvl9pPr marL="4117438" lvl="8" indent="-228746" algn="l">
              <a:lnSpc>
                <a:spcPct val="100000"/>
              </a:lnSpc>
              <a:spcBef>
                <a:spcPts val="0"/>
              </a:spcBef>
              <a:spcAft>
                <a:spcPts val="0"/>
              </a:spcAft>
              <a:buSzPts val="1400"/>
              <a:buNone/>
              <a:defRPr/>
            </a:lvl9pPr>
          </a:lstStyle>
          <a:p>
            <a:endParaRPr/>
          </a:p>
        </p:txBody>
      </p:sp>
      <p:sp>
        <p:nvSpPr>
          <p:cNvPr id="250" name="Google Shape;250;p70"/>
          <p:cNvSpPr txBox="1">
            <a:spLocks noGrp="1"/>
          </p:cNvSpPr>
          <p:nvPr>
            <p:ph type="body" idx="2"/>
          </p:nvPr>
        </p:nvSpPr>
        <p:spPr>
          <a:xfrm>
            <a:off x="10360151" y="2602613"/>
            <a:ext cx="8750809" cy="607859"/>
          </a:xfrm>
          <a:prstGeom prst="rect">
            <a:avLst/>
          </a:prstGeom>
          <a:noFill/>
          <a:ln>
            <a:noFill/>
          </a:ln>
        </p:spPr>
        <p:txBody>
          <a:bodyPr spcFirstLastPara="1" wrap="square" lIns="0" tIns="0" rIns="0" bIns="0" anchor="t" anchorCtr="0">
            <a:spAutoFit/>
          </a:bodyPr>
          <a:lstStyle>
            <a:lvl1pPr marL="457493" lvl="0" indent="-228746" algn="l">
              <a:lnSpc>
                <a:spcPct val="100000"/>
              </a:lnSpc>
              <a:spcBef>
                <a:spcPts val="0"/>
              </a:spcBef>
              <a:spcAft>
                <a:spcPts val="0"/>
              </a:spcAft>
              <a:buSzPts val="1400"/>
              <a:buNone/>
              <a:defRPr/>
            </a:lvl1pPr>
            <a:lvl2pPr marL="914986" lvl="1" indent="-228746" algn="l">
              <a:lnSpc>
                <a:spcPct val="100000"/>
              </a:lnSpc>
              <a:spcBef>
                <a:spcPts val="0"/>
              </a:spcBef>
              <a:spcAft>
                <a:spcPts val="0"/>
              </a:spcAft>
              <a:buSzPts val="1400"/>
              <a:buNone/>
              <a:defRPr/>
            </a:lvl2pPr>
            <a:lvl3pPr marL="1372480" lvl="2" indent="-228746" algn="l">
              <a:lnSpc>
                <a:spcPct val="100000"/>
              </a:lnSpc>
              <a:spcBef>
                <a:spcPts val="0"/>
              </a:spcBef>
              <a:spcAft>
                <a:spcPts val="0"/>
              </a:spcAft>
              <a:buSzPts val="1400"/>
              <a:buNone/>
              <a:defRPr/>
            </a:lvl3pPr>
            <a:lvl4pPr marL="1829972" lvl="3" indent="-228746" algn="l">
              <a:lnSpc>
                <a:spcPct val="100000"/>
              </a:lnSpc>
              <a:spcBef>
                <a:spcPts val="0"/>
              </a:spcBef>
              <a:spcAft>
                <a:spcPts val="0"/>
              </a:spcAft>
              <a:buSzPts val="1400"/>
              <a:buNone/>
              <a:defRPr/>
            </a:lvl4pPr>
            <a:lvl5pPr marL="2287466" lvl="4" indent="-228746" algn="l">
              <a:lnSpc>
                <a:spcPct val="100000"/>
              </a:lnSpc>
              <a:spcBef>
                <a:spcPts val="0"/>
              </a:spcBef>
              <a:spcAft>
                <a:spcPts val="0"/>
              </a:spcAft>
              <a:buSzPts val="1400"/>
              <a:buNone/>
              <a:defRPr/>
            </a:lvl5pPr>
            <a:lvl6pPr marL="2744960" lvl="5" indent="-228746" algn="l">
              <a:lnSpc>
                <a:spcPct val="100000"/>
              </a:lnSpc>
              <a:spcBef>
                <a:spcPts val="0"/>
              </a:spcBef>
              <a:spcAft>
                <a:spcPts val="0"/>
              </a:spcAft>
              <a:buSzPts val="1400"/>
              <a:buNone/>
              <a:defRPr/>
            </a:lvl6pPr>
            <a:lvl7pPr marL="3202452" lvl="6" indent="-228746" algn="l">
              <a:lnSpc>
                <a:spcPct val="100000"/>
              </a:lnSpc>
              <a:spcBef>
                <a:spcPts val="0"/>
              </a:spcBef>
              <a:spcAft>
                <a:spcPts val="0"/>
              </a:spcAft>
              <a:buSzPts val="1400"/>
              <a:buNone/>
              <a:defRPr/>
            </a:lvl7pPr>
            <a:lvl8pPr marL="3659946" lvl="7" indent="-228746" algn="l">
              <a:lnSpc>
                <a:spcPct val="100000"/>
              </a:lnSpc>
              <a:spcBef>
                <a:spcPts val="0"/>
              </a:spcBef>
              <a:spcAft>
                <a:spcPts val="0"/>
              </a:spcAft>
              <a:buSzPts val="1400"/>
              <a:buNone/>
              <a:defRPr/>
            </a:lvl8pPr>
            <a:lvl9pPr marL="4117438" lvl="8" indent="-228746" algn="l">
              <a:lnSpc>
                <a:spcPct val="100000"/>
              </a:lnSpc>
              <a:spcBef>
                <a:spcPts val="0"/>
              </a:spcBef>
              <a:spcAft>
                <a:spcPts val="0"/>
              </a:spcAft>
              <a:buSzPts val="1400"/>
              <a:buNone/>
              <a:defRPr/>
            </a:lvl9pPr>
          </a:lstStyle>
          <a:p>
            <a:endParaRPr/>
          </a:p>
        </p:txBody>
      </p:sp>
      <p:sp>
        <p:nvSpPr>
          <p:cNvPr id="251" name="Google Shape;251;p70"/>
          <p:cNvSpPr txBox="1">
            <a:spLocks noGrp="1"/>
          </p:cNvSpPr>
          <p:nvPr>
            <p:ph type="ftr" idx="11"/>
          </p:nvPr>
        </p:nvSpPr>
        <p:spPr>
          <a:xfrm>
            <a:off x="6839712" y="10523604"/>
            <a:ext cx="6437376" cy="276999"/>
          </a:xfrm>
          <a:prstGeom prst="rect">
            <a:avLst/>
          </a:prstGeom>
          <a:noFill/>
          <a:ln>
            <a:noFill/>
          </a:ln>
        </p:spPr>
        <p:txBody>
          <a:bodyPr spcFirstLastPara="1" wrap="square" lIns="0" tIns="0" rIns="0" bIns="0" anchor="t" anchorCtr="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2" name="Google Shape;252;p70"/>
          <p:cNvSpPr txBox="1">
            <a:spLocks noGrp="1"/>
          </p:cNvSpPr>
          <p:nvPr>
            <p:ph type="dt" idx="10"/>
          </p:nvPr>
        </p:nvSpPr>
        <p:spPr>
          <a:xfrm>
            <a:off x="1005841" y="10523604"/>
            <a:ext cx="4626864" cy="276999"/>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3" name="Google Shape;253;p70"/>
          <p:cNvSpPr txBox="1">
            <a:spLocks noGrp="1"/>
          </p:cNvSpPr>
          <p:nvPr>
            <p:ph type="sldNum" idx="12"/>
          </p:nvPr>
        </p:nvSpPr>
        <p:spPr>
          <a:xfrm>
            <a:off x="14484098" y="10523604"/>
            <a:ext cx="4626864" cy="276999"/>
          </a:xfrm>
          <a:prstGeom prst="rect">
            <a:avLst/>
          </a:prstGeom>
          <a:noFill/>
          <a:ln>
            <a:noFill/>
          </a:ln>
        </p:spPr>
        <p:txBody>
          <a:bodyPr spcFirstLastPara="1" wrap="square" lIns="0" tIns="0" rIns="0" bIns="0" anchor="t" anchorCtr="0">
            <a:spAutoFit/>
          </a:bodyPr>
          <a:lstStyle>
            <a:lvl1pPr marL="0" marR="0" lvl="0" indent="0" algn="r">
              <a:lnSpc>
                <a:spcPct val="100000"/>
              </a:lnSpc>
              <a:spcBef>
                <a:spcPts val="0"/>
              </a:spcBef>
              <a:spcAft>
                <a:spcPts val="0"/>
              </a:spcAft>
              <a:buClr>
                <a:srgbClr val="000000"/>
              </a:buClr>
              <a:buSzPts val="1800"/>
              <a:buFont typeface="Arial"/>
              <a:buNone/>
              <a:defRPr sz="1801"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800"/>
              <a:buFont typeface="Arial"/>
              <a:buNone/>
              <a:defRPr sz="1801"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800"/>
              <a:buFont typeface="Arial"/>
              <a:buNone/>
              <a:defRPr sz="1801"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800"/>
              <a:buFont typeface="Arial"/>
              <a:buNone/>
              <a:defRPr sz="1801"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800"/>
              <a:buFont typeface="Arial"/>
              <a:buNone/>
              <a:defRPr sz="1801"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800"/>
              <a:buFont typeface="Arial"/>
              <a:buNone/>
              <a:defRPr sz="1801"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800"/>
              <a:buFont typeface="Arial"/>
              <a:buNone/>
              <a:defRPr sz="1801"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800"/>
              <a:buFont typeface="Arial"/>
              <a:buNone/>
              <a:defRPr sz="1801"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800"/>
              <a:buFont typeface="Arial"/>
              <a:buNone/>
              <a:defRPr sz="1801" b="0" i="0" u="none" strike="noStrike" cap="none">
                <a:solidFill>
                  <a:srgbClr val="888888"/>
                </a:solidFill>
                <a:latin typeface="Calibri"/>
                <a:ea typeface="Calibri"/>
                <a:cs typeface="Calibri"/>
                <a:sym typeface="Calibri"/>
              </a:defRPr>
            </a:lvl9pPr>
          </a:lstStyle>
          <a:p>
            <a:fld id="{00000000-1234-1234-1234-123412341234}" type="slidenum">
              <a:rPr lang="en-GB" smtClean="0"/>
              <a:pPr/>
              <a:t>‹#›</a:t>
            </a:fld>
            <a:endParaRPr lang="en-GB"/>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270F394-F88B-48E9-B649-52B207FE978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33871" y="531759"/>
            <a:ext cx="1628562" cy="594244"/>
          </a:xfrm>
          <a:prstGeom prst="rect">
            <a:avLst/>
          </a:prstGeom>
        </p:spPr>
      </p:pic>
      <p:sp>
        <p:nvSpPr>
          <p:cNvPr id="5" name="Rectangle 4">
            <a:extLst>
              <a:ext uri="{FF2B5EF4-FFF2-40B4-BE49-F238E27FC236}">
                <a16:creationId xmlns:a16="http://schemas.microsoft.com/office/drawing/2014/main" id="{3031BB87-ADCD-47B9-BD26-44D427697AAE}"/>
              </a:ext>
            </a:extLst>
          </p:cNvPr>
          <p:cNvSpPr/>
          <p:nvPr userDrawn="1"/>
        </p:nvSpPr>
        <p:spPr>
          <a:xfrm>
            <a:off x="-1" y="2"/>
            <a:ext cx="2584314" cy="11315700"/>
          </a:xfrm>
          <a:prstGeom prst="rect">
            <a:avLst/>
          </a:prstGeom>
          <a:solidFill>
            <a:srgbClr val="58595B"/>
          </a:solidFill>
          <a:ln w="25400" cap="flat" cmpd="sng" algn="ctr">
            <a:noFill/>
            <a:prstDash val="solid"/>
          </a:ln>
          <a:effectLst/>
        </p:spPr>
        <p:txBody>
          <a:bodyPr rtlCol="0" anchor="ctr"/>
          <a:lstStyle/>
          <a:p>
            <a:pPr marL="0" marR="0" lvl="0" indent="0" algn="ctr" defTabSz="754380" eaLnBrk="1" fontAlgn="auto" latinLnBrk="0" hangingPunct="1">
              <a:lnSpc>
                <a:spcPct val="100000"/>
              </a:lnSpc>
              <a:spcBef>
                <a:spcPts val="0"/>
              </a:spcBef>
              <a:spcAft>
                <a:spcPts val="0"/>
              </a:spcAft>
              <a:buClrTx/>
              <a:buSzTx/>
              <a:buFontTx/>
              <a:buNone/>
              <a:tabLst/>
              <a:defRPr/>
            </a:pPr>
            <a:endParaRPr kumimoji="0" lang="en-US" sz="2970" b="0" i="0" u="none" strike="noStrike" kern="1200" cap="none" spc="0" normalizeH="0" baseline="0" noProof="0">
              <a:ln>
                <a:noFill/>
              </a:ln>
              <a:solidFill>
                <a:srgbClr val="FFFFFF"/>
              </a:solidFill>
              <a:effectLst/>
              <a:uLnTx/>
              <a:uFillTx/>
              <a:latin typeface="Arial"/>
              <a:ea typeface="+mn-ea"/>
              <a:cs typeface="+mn-cs"/>
            </a:endParaRPr>
          </a:p>
        </p:txBody>
      </p:sp>
      <p:sp>
        <p:nvSpPr>
          <p:cNvPr id="7" name="Freeform: Shape 6">
            <a:extLst>
              <a:ext uri="{FF2B5EF4-FFF2-40B4-BE49-F238E27FC236}">
                <a16:creationId xmlns:a16="http://schemas.microsoft.com/office/drawing/2014/main" id="{23C94436-2D26-4BF8-9814-D743C9605E50}"/>
              </a:ext>
            </a:extLst>
          </p:cNvPr>
          <p:cNvSpPr/>
          <p:nvPr userDrawn="1"/>
        </p:nvSpPr>
        <p:spPr>
          <a:xfrm>
            <a:off x="417165" y="366877"/>
            <a:ext cx="1755803" cy="10572245"/>
          </a:xfrm>
          <a:custGeom>
            <a:avLst/>
            <a:gdLst>
              <a:gd name="connsiteX0" fmla="*/ 1034520 w 1064123"/>
              <a:gd name="connsiteY0" fmla="*/ 6377925 h 6407421"/>
              <a:gd name="connsiteX1" fmla="*/ 1064123 w 1064123"/>
              <a:gd name="connsiteY1" fmla="*/ 6377925 h 6407421"/>
              <a:gd name="connsiteX2" fmla="*/ 1064123 w 1064123"/>
              <a:gd name="connsiteY2" fmla="*/ 6407421 h 6407421"/>
              <a:gd name="connsiteX3" fmla="*/ 1034520 w 1064123"/>
              <a:gd name="connsiteY3" fmla="*/ 6407421 h 6407421"/>
              <a:gd name="connsiteX4" fmla="*/ 768328 w 1064123"/>
              <a:gd name="connsiteY4" fmla="*/ 6377925 h 6407421"/>
              <a:gd name="connsiteX5" fmla="*/ 797926 w 1064123"/>
              <a:gd name="connsiteY5" fmla="*/ 6377925 h 6407421"/>
              <a:gd name="connsiteX6" fmla="*/ 797926 w 1064123"/>
              <a:gd name="connsiteY6" fmla="*/ 6407421 h 6407421"/>
              <a:gd name="connsiteX7" fmla="*/ 768328 w 1064123"/>
              <a:gd name="connsiteY7" fmla="*/ 6407421 h 6407421"/>
              <a:gd name="connsiteX8" fmla="*/ 502237 w 1064123"/>
              <a:gd name="connsiteY8" fmla="*/ 6377925 h 6407421"/>
              <a:gd name="connsiteX9" fmla="*/ 531839 w 1064123"/>
              <a:gd name="connsiteY9" fmla="*/ 6377925 h 6407421"/>
              <a:gd name="connsiteX10" fmla="*/ 531839 w 1064123"/>
              <a:gd name="connsiteY10" fmla="*/ 6407421 h 6407421"/>
              <a:gd name="connsiteX11" fmla="*/ 502237 w 1064123"/>
              <a:gd name="connsiteY11" fmla="*/ 6407421 h 6407421"/>
              <a:gd name="connsiteX12" fmla="*/ 236038 w 1064123"/>
              <a:gd name="connsiteY12" fmla="*/ 6377925 h 6407421"/>
              <a:gd name="connsiteX13" fmla="*/ 265640 w 1064123"/>
              <a:gd name="connsiteY13" fmla="*/ 6377925 h 6407421"/>
              <a:gd name="connsiteX14" fmla="*/ 265640 w 1064123"/>
              <a:gd name="connsiteY14" fmla="*/ 6407421 h 6407421"/>
              <a:gd name="connsiteX15" fmla="*/ 236038 w 1064123"/>
              <a:gd name="connsiteY15" fmla="*/ 6407421 h 6407421"/>
              <a:gd name="connsiteX16" fmla="*/ 2 w 1064123"/>
              <a:gd name="connsiteY16" fmla="*/ 6377925 h 6407421"/>
              <a:gd name="connsiteX17" fmla="*/ 29604 w 1064123"/>
              <a:gd name="connsiteY17" fmla="*/ 6377925 h 6407421"/>
              <a:gd name="connsiteX18" fmla="*/ 29604 w 1064123"/>
              <a:gd name="connsiteY18" fmla="*/ 6407421 h 6407421"/>
              <a:gd name="connsiteX19" fmla="*/ 2 w 1064123"/>
              <a:gd name="connsiteY19" fmla="*/ 6407421 h 6407421"/>
              <a:gd name="connsiteX20" fmla="*/ 1034520 w 1064123"/>
              <a:gd name="connsiteY20" fmla="*/ 6112161 h 6407421"/>
              <a:gd name="connsiteX21" fmla="*/ 1064123 w 1064123"/>
              <a:gd name="connsiteY21" fmla="*/ 6112161 h 6407421"/>
              <a:gd name="connsiteX22" fmla="*/ 1064123 w 1064123"/>
              <a:gd name="connsiteY22" fmla="*/ 6141763 h 6407421"/>
              <a:gd name="connsiteX23" fmla="*/ 1034520 w 1064123"/>
              <a:gd name="connsiteY23" fmla="*/ 6141763 h 6407421"/>
              <a:gd name="connsiteX24" fmla="*/ 768328 w 1064123"/>
              <a:gd name="connsiteY24" fmla="*/ 6112161 h 6407421"/>
              <a:gd name="connsiteX25" fmla="*/ 797926 w 1064123"/>
              <a:gd name="connsiteY25" fmla="*/ 6112161 h 6407421"/>
              <a:gd name="connsiteX26" fmla="*/ 797926 w 1064123"/>
              <a:gd name="connsiteY26" fmla="*/ 6141763 h 6407421"/>
              <a:gd name="connsiteX27" fmla="*/ 768328 w 1064123"/>
              <a:gd name="connsiteY27" fmla="*/ 6141763 h 6407421"/>
              <a:gd name="connsiteX28" fmla="*/ 502237 w 1064123"/>
              <a:gd name="connsiteY28" fmla="*/ 6112161 h 6407421"/>
              <a:gd name="connsiteX29" fmla="*/ 531839 w 1064123"/>
              <a:gd name="connsiteY29" fmla="*/ 6112161 h 6407421"/>
              <a:gd name="connsiteX30" fmla="*/ 531839 w 1064123"/>
              <a:gd name="connsiteY30" fmla="*/ 6141763 h 6407421"/>
              <a:gd name="connsiteX31" fmla="*/ 502237 w 1064123"/>
              <a:gd name="connsiteY31" fmla="*/ 6141763 h 6407421"/>
              <a:gd name="connsiteX32" fmla="*/ 236038 w 1064123"/>
              <a:gd name="connsiteY32" fmla="*/ 6112161 h 6407421"/>
              <a:gd name="connsiteX33" fmla="*/ 265640 w 1064123"/>
              <a:gd name="connsiteY33" fmla="*/ 6112161 h 6407421"/>
              <a:gd name="connsiteX34" fmla="*/ 265640 w 1064123"/>
              <a:gd name="connsiteY34" fmla="*/ 6141763 h 6407421"/>
              <a:gd name="connsiteX35" fmla="*/ 236038 w 1064123"/>
              <a:gd name="connsiteY35" fmla="*/ 6141763 h 6407421"/>
              <a:gd name="connsiteX36" fmla="*/ 2 w 1064123"/>
              <a:gd name="connsiteY36" fmla="*/ 6112161 h 6407421"/>
              <a:gd name="connsiteX37" fmla="*/ 29604 w 1064123"/>
              <a:gd name="connsiteY37" fmla="*/ 6112161 h 6407421"/>
              <a:gd name="connsiteX38" fmla="*/ 29604 w 1064123"/>
              <a:gd name="connsiteY38" fmla="*/ 6141763 h 6407421"/>
              <a:gd name="connsiteX39" fmla="*/ 2 w 1064123"/>
              <a:gd name="connsiteY39" fmla="*/ 6141763 h 6407421"/>
              <a:gd name="connsiteX40" fmla="*/ 1034520 w 1064123"/>
              <a:gd name="connsiteY40" fmla="*/ 5846396 h 6407421"/>
              <a:gd name="connsiteX41" fmla="*/ 1064123 w 1064123"/>
              <a:gd name="connsiteY41" fmla="*/ 5846396 h 6407421"/>
              <a:gd name="connsiteX42" fmla="*/ 1064123 w 1064123"/>
              <a:gd name="connsiteY42" fmla="*/ 5875998 h 6407421"/>
              <a:gd name="connsiteX43" fmla="*/ 1034520 w 1064123"/>
              <a:gd name="connsiteY43" fmla="*/ 5875998 h 6407421"/>
              <a:gd name="connsiteX44" fmla="*/ 768328 w 1064123"/>
              <a:gd name="connsiteY44" fmla="*/ 5846396 h 6407421"/>
              <a:gd name="connsiteX45" fmla="*/ 797926 w 1064123"/>
              <a:gd name="connsiteY45" fmla="*/ 5846396 h 6407421"/>
              <a:gd name="connsiteX46" fmla="*/ 797926 w 1064123"/>
              <a:gd name="connsiteY46" fmla="*/ 5875998 h 6407421"/>
              <a:gd name="connsiteX47" fmla="*/ 768328 w 1064123"/>
              <a:gd name="connsiteY47" fmla="*/ 5875998 h 6407421"/>
              <a:gd name="connsiteX48" fmla="*/ 502237 w 1064123"/>
              <a:gd name="connsiteY48" fmla="*/ 5846396 h 6407421"/>
              <a:gd name="connsiteX49" fmla="*/ 531839 w 1064123"/>
              <a:gd name="connsiteY49" fmla="*/ 5846396 h 6407421"/>
              <a:gd name="connsiteX50" fmla="*/ 531839 w 1064123"/>
              <a:gd name="connsiteY50" fmla="*/ 5875998 h 6407421"/>
              <a:gd name="connsiteX51" fmla="*/ 502237 w 1064123"/>
              <a:gd name="connsiteY51" fmla="*/ 5875998 h 6407421"/>
              <a:gd name="connsiteX52" fmla="*/ 236038 w 1064123"/>
              <a:gd name="connsiteY52" fmla="*/ 5846396 h 6407421"/>
              <a:gd name="connsiteX53" fmla="*/ 265640 w 1064123"/>
              <a:gd name="connsiteY53" fmla="*/ 5846396 h 6407421"/>
              <a:gd name="connsiteX54" fmla="*/ 265640 w 1064123"/>
              <a:gd name="connsiteY54" fmla="*/ 5875998 h 6407421"/>
              <a:gd name="connsiteX55" fmla="*/ 236038 w 1064123"/>
              <a:gd name="connsiteY55" fmla="*/ 5875998 h 6407421"/>
              <a:gd name="connsiteX56" fmla="*/ 2 w 1064123"/>
              <a:gd name="connsiteY56" fmla="*/ 5846396 h 6407421"/>
              <a:gd name="connsiteX57" fmla="*/ 29604 w 1064123"/>
              <a:gd name="connsiteY57" fmla="*/ 5846396 h 6407421"/>
              <a:gd name="connsiteX58" fmla="*/ 29604 w 1064123"/>
              <a:gd name="connsiteY58" fmla="*/ 5875998 h 6407421"/>
              <a:gd name="connsiteX59" fmla="*/ 2 w 1064123"/>
              <a:gd name="connsiteY59" fmla="*/ 5875998 h 6407421"/>
              <a:gd name="connsiteX60" fmla="*/ 1034520 w 1064123"/>
              <a:gd name="connsiteY60" fmla="*/ 5580631 h 6407421"/>
              <a:gd name="connsiteX61" fmla="*/ 1064123 w 1064123"/>
              <a:gd name="connsiteY61" fmla="*/ 5580631 h 6407421"/>
              <a:gd name="connsiteX62" fmla="*/ 1064123 w 1064123"/>
              <a:gd name="connsiteY62" fmla="*/ 5610233 h 6407421"/>
              <a:gd name="connsiteX63" fmla="*/ 1034520 w 1064123"/>
              <a:gd name="connsiteY63" fmla="*/ 5610233 h 6407421"/>
              <a:gd name="connsiteX64" fmla="*/ 768328 w 1064123"/>
              <a:gd name="connsiteY64" fmla="*/ 5580631 h 6407421"/>
              <a:gd name="connsiteX65" fmla="*/ 797926 w 1064123"/>
              <a:gd name="connsiteY65" fmla="*/ 5580631 h 6407421"/>
              <a:gd name="connsiteX66" fmla="*/ 797926 w 1064123"/>
              <a:gd name="connsiteY66" fmla="*/ 5610233 h 6407421"/>
              <a:gd name="connsiteX67" fmla="*/ 768328 w 1064123"/>
              <a:gd name="connsiteY67" fmla="*/ 5610233 h 6407421"/>
              <a:gd name="connsiteX68" fmla="*/ 502237 w 1064123"/>
              <a:gd name="connsiteY68" fmla="*/ 5580631 h 6407421"/>
              <a:gd name="connsiteX69" fmla="*/ 531839 w 1064123"/>
              <a:gd name="connsiteY69" fmla="*/ 5580631 h 6407421"/>
              <a:gd name="connsiteX70" fmla="*/ 531839 w 1064123"/>
              <a:gd name="connsiteY70" fmla="*/ 5610233 h 6407421"/>
              <a:gd name="connsiteX71" fmla="*/ 502237 w 1064123"/>
              <a:gd name="connsiteY71" fmla="*/ 5610233 h 6407421"/>
              <a:gd name="connsiteX72" fmla="*/ 236038 w 1064123"/>
              <a:gd name="connsiteY72" fmla="*/ 5580631 h 6407421"/>
              <a:gd name="connsiteX73" fmla="*/ 265640 w 1064123"/>
              <a:gd name="connsiteY73" fmla="*/ 5580631 h 6407421"/>
              <a:gd name="connsiteX74" fmla="*/ 265640 w 1064123"/>
              <a:gd name="connsiteY74" fmla="*/ 5610233 h 6407421"/>
              <a:gd name="connsiteX75" fmla="*/ 236038 w 1064123"/>
              <a:gd name="connsiteY75" fmla="*/ 5610233 h 6407421"/>
              <a:gd name="connsiteX76" fmla="*/ 2 w 1064123"/>
              <a:gd name="connsiteY76" fmla="*/ 5580631 h 6407421"/>
              <a:gd name="connsiteX77" fmla="*/ 29604 w 1064123"/>
              <a:gd name="connsiteY77" fmla="*/ 5580631 h 6407421"/>
              <a:gd name="connsiteX78" fmla="*/ 29604 w 1064123"/>
              <a:gd name="connsiteY78" fmla="*/ 5610233 h 6407421"/>
              <a:gd name="connsiteX79" fmla="*/ 2 w 1064123"/>
              <a:gd name="connsiteY79" fmla="*/ 5610233 h 6407421"/>
              <a:gd name="connsiteX80" fmla="*/ 1034520 w 1064123"/>
              <a:gd name="connsiteY80" fmla="*/ 5314974 h 6407421"/>
              <a:gd name="connsiteX81" fmla="*/ 1064123 w 1064123"/>
              <a:gd name="connsiteY81" fmla="*/ 5314974 h 6407421"/>
              <a:gd name="connsiteX82" fmla="*/ 1064123 w 1064123"/>
              <a:gd name="connsiteY82" fmla="*/ 5344468 h 6407421"/>
              <a:gd name="connsiteX83" fmla="*/ 1034520 w 1064123"/>
              <a:gd name="connsiteY83" fmla="*/ 5344468 h 6407421"/>
              <a:gd name="connsiteX84" fmla="*/ 768328 w 1064123"/>
              <a:gd name="connsiteY84" fmla="*/ 5314974 h 6407421"/>
              <a:gd name="connsiteX85" fmla="*/ 797926 w 1064123"/>
              <a:gd name="connsiteY85" fmla="*/ 5314974 h 6407421"/>
              <a:gd name="connsiteX86" fmla="*/ 797926 w 1064123"/>
              <a:gd name="connsiteY86" fmla="*/ 5344468 h 6407421"/>
              <a:gd name="connsiteX87" fmla="*/ 768328 w 1064123"/>
              <a:gd name="connsiteY87" fmla="*/ 5344468 h 6407421"/>
              <a:gd name="connsiteX88" fmla="*/ 502237 w 1064123"/>
              <a:gd name="connsiteY88" fmla="*/ 5314974 h 6407421"/>
              <a:gd name="connsiteX89" fmla="*/ 531839 w 1064123"/>
              <a:gd name="connsiteY89" fmla="*/ 5314974 h 6407421"/>
              <a:gd name="connsiteX90" fmla="*/ 531839 w 1064123"/>
              <a:gd name="connsiteY90" fmla="*/ 5344468 h 6407421"/>
              <a:gd name="connsiteX91" fmla="*/ 502237 w 1064123"/>
              <a:gd name="connsiteY91" fmla="*/ 5344468 h 6407421"/>
              <a:gd name="connsiteX92" fmla="*/ 236038 w 1064123"/>
              <a:gd name="connsiteY92" fmla="*/ 5314974 h 6407421"/>
              <a:gd name="connsiteX93" fmla="*/ 265640 w 1064123"/>
              <a:gd name="connsiteY93" fmla="*/ 5314974 h 6407421"/>
              <a:gd name="connsiteX94" fmla="*/ 265640 w 1064123"/>
              <a:gd name="connsiteY94" fmla="*/ 5344468 h 6407421"/>
              <a:gd name="connsiteX95" fmla="*/ 236038 w 1064123"/>
              <a:gd name="connsiteY95" fmla="*/ 5344468 h 6407421"/>
              <a:gd name="connsiteX96" fmla="*/ 2 w 1064123"/>
              <a:gd name="connsiteY96" fmla="*/ 5314974 h 6407421"/>
              <a:gd name="connsiteX97" fmla="*/ 29604 w 1064123"/>
              <a:gd name="connsiteY97" fmla="*/ 5314974 h 6407421"/>
              <a:gd name="connsiteX98" fmla="*/ 29604 w 1064123"/>
              <a:gd name="connsiteY98" fmla="*/ 5344468 h 6407421"/>
              <a:gd name="connsiteX99" fmla="*/ 2 w 1064123"/>
              <a:gd name="connsiteY99" fmla="*/ 5344468 h 6407421"/>
              <a:gd name="connsiteX100" fmla="*/ 1034520 w 1064123"/>
              <a:gd name="connsiteY100" fmla="*/ 5049209 h 6407421"/>
              <a:gd name="connsiteX101" fmla="*/ 1064123 w 1064123"/>
              <a:gd name="connsiteY101" fmla="*/ 5049209 h 6407421"/>
              <a:gd name="connsiteX102" fmla="*/ 1064123 w 1064123"/>
              <a:gd name="connsiteY102" fmla="*/ 5078812 h 6407421"/>
              <a:gd name="connsiteX103" fmla="*/ 1034520 w 1064123"/>
              <a:gd name="connsiteY103" fmla="*/ 5078812 h 6407421"/>
              <a:gd name="connsiteX104" fmla="*/ 768328 w 1064123"/>
              <a:gd name="connsiteY104" fmla="*/ 5049209 h 6407421"/>
              <a:gd name="connsiteX105" fmla="*/ 797926 w 1064123"/>
              <a:gd name="connsiteY105" fmla="*/ 5049209 h 6407421"/>
              <a:gd name="connsiteX106" fmla="*/ 797926 w 1064123"/>
              <a:gd name="connsiteY106" fmla="*/ 5078812 h 6407421"/>
              <a:gd name="connsiteX107" fmla="*/ 768328 w 1064123"/>
              <a:gd name="connsiteY107" fmla="*/ 5078812 h 6407421"/>
              <a:gd name="connsiteX108" fmla="*/ 502237 w 1064123"/>
              <a:gd name="connsiteY108" fmla="*/ 5049209 h 6407421"/>
              <a:gd name="connsiteX109" fmla="*/ 531839 w 1064123"/>
              <a:gd name="connsiteY109" fmla="*/ 5049209 h 6407421"/>
              <a:gd name="connsiteX110" fmla="*/ 531839 w 1064123"/>
              <a:gd name="connsiteY110" fmla="*/ 5078812 h 6407421"/>
              <a:gd name="connsiteX111" fmla="*/ 502237 w 1064123"/>
              <a:gd name="connsiteY111" fmla="*/ 5078812 h 6407421"/>
              <a:gd name="connsiteX112" fmla="*/ 236038 w 1064123"/>
              <a:gd name="connsiteY112" fmla="*/ 5049209 h 6407421"/>
              <a:gd name="connsiteX113" fmla="*/ 265640 w 1064123"/>
              <a:gd name="connsiteY113" fmla="*/ 5049209 h 6407421"/>
              <a:gd name="connsiteX114" fmla="*/ 265640 w 1064123"/>
              <a:gd name="connsiteY114" fmla="*/ 5078812 h 6407421"/>
              <a:gd name="connsiteX115" fmla="*/ 236038 w 1064123"/>
              <a:gd name="connsiteY115" fmla="*/ 5078812 h 6407421"/>
              <a:gd name="connsiteX116" fmla="*/ 2 w 1064123"/>
              <a:gd name="connsiteY116" fmla="*/ 5049209 h 6407421"/>
              <a:gd name="connsiteX117" fmla="*/ 29604 w 1064123"/>
              <a:gd name="connsiteY117" fmla="*/ 5049209 h 6407421"/>
              <a:gd name="connsiteX118" fmla="*/ 29604 w 1064123"/>
              <a:gd name="connsiteY118" fmla="*/ 5078812 h 6407421"/>
              <a:gd name="connsiteX119" fmla="*/ 2 w 1064123"/>
              <a:gd name="connsiteY119" fmla="*/ 5078812 h 6407421"/>
              <a:gd name="connsiteX120" fmla="*/ 1034520 w 1064123"/>
              <a:gd name="connsiteY120" fmla="*/ 4783444 h 6407421"/>
              <a:gd name="connsiteX121" fmla="*/ 1064123 w 1064123"/>
              <a:gd name="connsiteY121" fmla="*/ 4783444 h 6407421"/>
              <a:gd name="connsiteX122" fmla="*/ 1064123 w 1064123"/>
              <a:gd name="connsiteY122" fmla="*/ 4813046 h 6407421"/>
              <a:gd name="connsiteX123" fmla="*/ 1034520 w 1064123"/>
              <a:gd name="connsiteY123" fmla="*/ 4813046 h 6407421"/>
              <a:gd name="connsiteX124" fmla="*/ 768327 w 1064123"/>
              <a:gd name="connsiteY124" fmla="*/ 4783444 h 6407421"/>
              <a:gd name="connsiteX125" fmla="*/ 797926 w 1064123"/>
              <a:gd name="connsiteY125" fmla="*/ 4783444 h 6407421"/>
              <a:gd name="connsiteX126" fmla="*/ 797926 w 1064123"/>
              <a:gd name="connsiteY126" fmla="*/ 4813046 h 6407421"/>
              <a:gd name="connsiteX127" fmla="*/ 768327 w 1064123"/>
              <a:gd name="connsiteY127" fmla="*/ 4813046 h 6407421"/>
              <a:gd name="connsiteX128" fmla="*/ 502237 w 1064123"/>
              <a:gd name="connsiteY128" fmla="*/ 4783444 h 6407421"/>
              <a:gd name="connsiteX129" fmla="*/ 531839 w 1064123"/>
              <a:gd name="connsiteY129" fmla="*/ 4783444 h 6407421"/>
              <a:gd name="connsiteX130" fmla="*/ 531839 w 1064123"/>
              <a:gd name="connsiteY130" fmla="*/ 4813046 h 6407421"/>
              <a:gd name="connsiteX131" fmla="*/ 502237 w 1064123"/>
              <a:gd name="connsiteY131" fmla="*/ 4813046 h 6407421"/>
              <a:gd name="connsiteX132" fmla="*/ 236038 w 1064123"/>
              <a:gd name="connsiteY132" fmla="*/ 4783444 h 6407421"/>
              <a:gd name="connsiteX133" fmla="*/ 265640 w 1064123"/>
              <a:gd name="connsiteY133" fmla="*/ 4783444 h 6407421"/>
              <a:gd name="connsiteX134" fmla="*/ 265640 w 1064123"/>
              <a:gd name="connsiteY134" fmla="*/ 4813046 h 6407421"/>
              <a:gd name="connsiteX135" fmla="*/ 236038 w 1064123"/>
              <a:gd name="connsiteY135" fmla="*/ 4813046 h 6407421"/>
              <a:gd name="connsiteX136" fmla="*/ 2 w 1064123"/>
              <a:gd name="connsiteY136" fmla="*/ 4783444 h 6407421"/>
              <a:gd name="connsiteX137" fmla="*/ 29604 w 1064123"/>
              <a:gd name="connsiteY137" fmla="*/ 4783444 h 6407421"/>
              <a:gd name="connsiteX138" fmla="*/ 29604 w 1064123"/>
              <a:gd name="connsiteY138" fmla="*/ 4813046 h 6407421"/>
              <a:gd name="connsiteX139" fmla="*/ 2 w 1064123"/>
              <a:gd name="connsiteY139" fmla="*/ 4813046 h 6407421"/>
              <a:gd name="connsiteX140" fmla="*/ 1034520 w 1064123"/>
              <a:gd name="connsiteY140" fmla="*/ 4517679 h 6407421"/>
              <a:gd name="connsiteX141" fmla="*/ 1064123 w 1064123"/>
              <a:gd name="connsiteY141" fmla="*/ 4517679 h 6407421"/>
              <a:gd name="connsiteX142" fmla="*/ 1064123 w 1064123"/>
              <a:gd name="connsiteY142" fmla="*/ 4547281 h 6407421"/>
              <a:gd name="connsiteX143" fmla="*/ 1034520 w 1064123"/>
              <a:gd name="connsiteY143" fmla="*/ 4547281 h 6407421"/>
              <a:gd name="connsiteX144" fmla="*/ 768327 w 1064123"/>
              <a:gd name="connsiteY144" fmla="*/ 4517679 h 6407421"/>
              <a:gd name="connsiteX145" fmla="*/ 797926 w 1064123"/>
              <a:gd name="connsiteY145" fmla="*/ 4517679 h 6407421"/>
              <a:gd name="connsiteX146" fmla="*/ 797926 w 1064123"/>
              <a:gd name="connsiteY146" fmla="*/ 4547281 h 6407421"/>
              <a:gd name="connsiteX147" fmla="*/ 768327 w 1064123"/>
              <a:gd name="connsiteY147" fmla="*/ 4547281 h 6407421"/>
              <a:gd name="connsiteX148" fmla="*/ 502236 w 1064123"/>
              <a:gd name="connsiteY148" fmla="*/ 4517679 h 6407421"/>
              <a:gd name="connsiteX149" fmla="*/ 531839 w 1064123"/>
              <a:gd name="connsiteY149" fmla="*/ 4517679 h 6407421"/>
              <a:gd name="connsiteX150" fmla="*/ 531839 w 1064123"/>
              <a:gd name="connsiteY150" fmla="*/ 4547281 h 6407421"/>
              <a:gd name="connsiteX151" fmla="*/ 502236 w 1064123"/>
              <a:gd name="connsiteY151" fmla="*/ 4547281 h 6407421"/>
              <a:gd name="connsiteX152" fmla="*/ 236037 w 1064123"/>
              <a:gd name="connsiteY152" fmla="*/ 4517679 h 6407421"/>
              <a:gd name="connsiteX153" fmla="*/ 265640 w 1064123"/>
              <a:gd name="connsiteY153" fmla="*/ 4517679 h 6407421"/>
              <a:gd name="connsiteX154" fmla="*/ 265640 w 1064123"/>
              <a:gd name="connsiteY154" fmla="*/ 4547281 h 6407421"/>
              <a:gd name="connsiteX155" fmla="*/ 236037 w 1064123"/>
              <a:gd name="connsiteY155" fmla="*/ 4547281 h 6407421"/>
              <a:gd name="connsiteX156" fmla="*/ 2 w 1064123"/>
              <a:gd name="connsiteY156" fmla="*/ 4517679 h 6407421"/>
              <a:gd name="connsiteX157" fmla="*/ 29603 w 1064123"/>
              <a:gd name="connsiteY157" fmla="*/ 4517679 h 6407421"/>
              <a:gd name="connsiteX158" fmla="*/ 29603 w 1064123"/>
              <a:gd name="connsiteY158" fmla="*/ 4547281 h 6407421"/>
              <a:gd name="connsiteX159" fmla="*/ 2 w 1064123"/>
              <a:gd name="connsiteY159" fmla="*/ 4547281 h 6407421"/>
              <a:gd name="connsiteX160" fmla="*/ 1034520 w 1064123"/>
              <a:gd name="connsiteY160" fmla="*/ 4252022 h 6407421"/>
              <a:gd name="connsiteX161" fmla="*/ 1064123 w 1064123"/>
              <a:gd name="connsiteY161" fmla="*/ 4252022 h 6407421"/>
              <a:gd name="connsiteX162" fmla="*/ 1064123 w 1064123"/>
              <a:gd name="connsiteY162" fmla="*/ 4281516 h 6407421"/>
              <a:gd name="connsiteX163" fmla="*/ 1034520 w 1064123"/>
              <a:gd name="connsiteY163" fmla="*/ 4281516 h 6407421"/>
              <a:gd name="connsiteX164" fmla="*/ 768327 w 1064123"/>
              <a:gd name="connsiteY164" fmla="*/ 4252022 h 6407421"/>
              <a:gd name="connsiteX165" fmla="*/ 797926 w 1064123"/>
              <a:gd name="connsiteY165" fmla="*/ 4252022 h 6407421"/>
              <a:gd name="connsiteX166" fmla="*/ 797926 w 1064123"/>
              <a:gd name="connsiteY166" fmla="*/ 4281516 h 6407421"/>
              <a:gd name="connsiteX167" fmla="*/ 768327 w 1064123"/>
              <a:gd name="connsiteY167" fmla="*/ 4281516 h 6407421"/>
              <a:gd name="connsiteX168" fmla="*/ 502236 w 1064123"/>
              <a:gd name="connsiteY168" fmla="*/ 4252022 h 6407421"/>
              <a:gd name="connsiteX169" fmla="*/ 531839 w 1064123"/>
              <a:gd name="connsiteY169" fmla="*/ 4252022 h 6407421"/>
              <a:gd name="connsiteX170" fmla="*/ 531839 w 1064123"/>
              <a:gd name="connsiteY170" fmla="*/ 4281516 h 6407421"/>
              <a:gd name="connsiteX171" fmla="*/ 502236 w 1064123"/>
              <a:gd name="connsiteY171" fmla="*/ 4281516 h 6407421"/>
              <a:gd name="connsiteX172" fmla="*/ 236037 w 1064123"/>
              <a:gd name="connsiteY172" fmla="*/ 4252022 h 6407421"/>
              <a:gd name="connsiteX173" fmla="*/ 265640 w 1064123"/>
              <a:gd name="connsiteY173" fmla="*/ 4252022 h 6407421"/>
              <a:gd name="connsiteX174" fmla="*/ 265640 w 1064123"/>
              <a:gd name="connsiteY174" fmla="*/ 4281516 h 6407421"/>
              <a:gd name="connsiteX175" fmla="*/ 236037 w 1064123"/>
              <a:gd name="connsiteY175" fmla="*/ 4281516 h 6407421"/>
              <a:gd name="connsiteX176" fmla="*/ 1 w 1064123"/>
              <a:gd name="connsiteY176" fmla="*/ 4252022 h 6407421"/>
              <a:gd name="connsiteX177" fmla="*/ 29603 w 1064123"/>
              <a:gd name="connsiteY177" fmla="*/ 4252022 h 6407421"/>
              <a:gd name="connsiteX178" fmla="*/ 29603 w 1064123"/>
              <a:gd name="connsiteY178" fmla="*/ 4281516 h 6407421"/>
              <a:gd name="connsiteX179" fmla="*/ 1 w 1064123"/>
              <a:gd name="connsiteY179" fmla="*/ 4281516 h 6407421"/>
              <a:gd name="connsiteX180" fmla="*/ 1034520 w 1064123"/>
              <a:gd name="connsiteY180" fmla="*/ 3986257 h 6407421"/>
              <a:gd name="connsiteX181" fmla="*/ 1064123 w 1064123"/>
              <a:gd name="connsiteY181" fmla="*/ 3986257 h 6407421"/>
              <a:gd name="connsiteX182" fmla="*/ 1064123 w 1064123"/>
              <a:gd name="connsiteY182" fmla="*/ 4015859 h 6407421"/>
              <a:gd name="connsiteX183" fmla="*/ 1034520 w 1064123"/>
              <a:gd name="connsiteY183" fmla="*/ 4015859 h 6407421"/>
              <a:gd name="connsiteX184" fmla="*/ 768327 w 1064123"/>
              <a:gd name="connsiteY184" fmla="*/ 3986257 h 6407421"/>
              <a:gd name="connsiteX185" fmla="*/ 797926 w 1064123"/>
              <a:gd name="connsiteY185" fmla="*/ 3986257 h 6407421"/>
              <a:gd name="connsiteX186" fmla="*/ 797926 w 1064123"/>
              <a:gd name="connsiteY186" fmla="*/ 4015859 h 6407421"/>
              <a:gd name="connsiteX187" fmla="*/ 768327 w 1064123"/>
              <a:gd name="connsiteY187" fmla="*/ 4015859 h 6407421"/>
              <a:gd name="connsiteX188" fmla="*/ 502236 w 1064123"/>
              <a:gd name="connsiteY188" fmla="*/ 3986257 h 6407421"/>
              <a:gd name="connsiteX189" fmla="*/ 531839 w 1064123"/>
              <a:gd name="connsiteY189" fmla="*/ 3986257 h 6407421"/>
              <a:gd name="connsiteX190" fmla="*/ 531839 w 1064123"/>
              <a:gd name="connsiteY190" fmla="*/ 4015859 h 6407421"/>
              <a:gd name="connsiteX191" fmla="*/ 502236 w 1064123"/>
              <a:gd name="connsiteY191" fmla="*/ 4015859 h 6407421"/>
              <a:gd name="connsiteX192" fmla="*/ 236037 w 1064123"/>
              <a:gd name="connsiteY192" fmla="*/ 3986257 h 6407421"/>
              <a:gd name="connsiteX193" fmla="*/ 265640 w 1064123"/>
              <a:gd name="connsiteY193" fmla="*/ 3986257 h 6407421"/>
              <a:gd name="connsiteX194" fmla="*/ 265640 w 1064123"/>
              <a:gd name="connsiteY194" fmla="*/ 4015859 h 6407421"/>
              <a:gd name="connsiteX195" fmla="*/ 236037 w 1064123"/>
              <a:gd name="connsiteY195" fmla="*/ 4015859 h 6407421"/>
              <a:gd name="connsiteX196" fmla="*/ 1 w 1064123"/>
              <a:gd name="connsiteY196" fmla="*/ 3986257 h 6407421"/>
              <a:gd name="connsiteX197" fmla="*/ 29603 w 1064123"/>
              <a:gd name="connsiteY197" fmla="*/ 3986257 h 6407421"/>
              <a:gd name="connsiteX198" fmla="*/ 29603 w 1064123"/>
              <a:gd name="connsiteY198" fmla="*/ 4015859 h 6407421"/>
              <a:gd name="connsiteX199" fmla="*/ 1 w 1064123"/>
              <a:gd name="connsiteY199" fmla="*/ 4015859 h 6407421"/>
              <a:gd name="connsiteX200" fmla="*/ 1034520 w 1064123"/>
              <a:gd name="connsiteY200" fmla="*/ 3720492 h 6407421"/>
              <a:gd name="connsiteX201" fmla="*/ 1064123 w 1064123"/>
              <a:gd name="connsiteY201" fmla="*/ 3720492 h 6407421"/>
              <a:gd name="connsiteX202" fmla="*/ 1064123 w 1064123"/>
              <a:gd name="connsiteY202" fmla="*/ 3750094 h 6407421"/>
              <a:gd name="connsiteX203" fmla="*/ 1034520 w 1064123"/>
              <a:gd name="connsiteY203" fmla="*/ 3750094 h 6407421"/>
              <a:gd name="connsiteX204" fmla="*/ 768327 w 1064123"/>
              <a:gd name="connsiteY204" fmla="*/ 3720492 h 6407421"/>
              <a:gd name="connsiteX205" fmla="*/ 797926 w 1064123"/>
              <a:gd name="connsiteY205" fmla="*/ 3720492 h 6407421"/>
              <a:gd name="connsiteX206" fmla="*/ 797926 w 1064123"/>
              <a:gd name="connsiteY206" fmla="*/ 3750094 h 6407421"/>
              <a:gd name="connsiteX207" fmla="*/ 768327 w 1064123"/>
              <a:gd name="connsiteY207" fmla="*/ 3750094 h 6407421"/>
              <a:gd name="connsiteX208" fmla="*/ 502236 w 1064123"/>
              <a:gd name="connsiteY208" fmla="*/ 3720492 h 6407421"/>
              <a:gd name="connsiteX209" fmla="*/ 531839 w 1064123"/>
              <a:gd name="connsiteY209" fmla="*/ 3720492 h 6407421"/>
              <a:gd name="connsiteX210" fmla="*/ 531839 w 1064123"/>
              <a:gd name="connsiteY210" fmla="*/ 3750094 h 6407421"/>
              <a:gd name="connsiteX211" fmla="*/ 502236 w 1064123"/>
              <a:gd name="connsiteY211" fmla="*/ 3750094 h 6407421"/>
              <a:gd name="connsiteX212" fmla="*/ 236037 w 1064123"/>
              <a:gd name="connsiteY212" fmla="*/ 3720492 h 6407421"/>
              <a:gd name="connsiteX213" fmla="*/ 265640 w 1064123"/>
              <a:gd name="connsiteY213" fmla="*/ 3720492 h 6407421"/>
              <a:gd name="connsiteX214" fmla="*/ 265640 w 1064123"/>
              <a:gd name="connsiteY214" fmla="*/ 3750094 h 6407421"/>
              <a:gd name="connsiteX215" fmla="*/ 236037 w 1064123"/>
              <a:gd name="connsiteY215" fmla="*/ 3750094 h 6407421"/>
              <a:gd name="connsiteX216" fmla="*/ 1 w 1064123"/>
              <a:gd name="connsiteY216" fmla="*/ 3720492 h 6407421"/>
              <a:gd name="connsiteX217" fmla="*/ 29603 w 1064123"/>
              <a:gd name="connsiteY217" fmla="*/ 3720492 h 6407421"/>
              <a:gd name="connsiteX218" fmla="*/ 29603 w 1064123"/>
              <a:gd name="connsiteY218" fmla="*/ 3750094 h 6407421"/>
              <a:gd name="connsiteX219" fmla="*/ 1 w 1064123"/>
              <a:gd name="connsiteY219" fmla="*/ 3750094 h 6407421"/>
              <a:gd name="connsiteX220" fmla="*/ 1034520 w 1064123"/>
              <a:gd name="connsiteY220" fmla="*/ 3454727 h 6407421"/>
              <a:gd name="connsiteX221" fmla="*/ 1064123 w 1064123"/>
              <a:gd name="connsiteY221" fmla="*/ 3454727 h 6407421"/>
              <a:gd name="connsiteX222" fmla="*/ 1064123 w 1064123"/>
              <a:gd name="connsiteY222" fmla="*/ 3484330 h 6407421"/>
              <a:gd name="connsiteX223" fmla="*/ 1034520 w 1064123"/>
              <a:gd name="connsiteY223" fmla="*/ 3484330 h 6407421"/>
              <a:gd name="connsiteX224" fmla="*/ 768327 w 1064123"/>
              <a:gd name="connsiteY224" fmla="*/ 3454727 h 6407421"/>
              <a:gd name="connsiteX225" fmla="*/ 797926 w 1064123"/>
              <a:gd name="connsiteY225" fmla="*/ 3454727 h 6407421"/>
              <a:gd name="connsiteX226" fmla="*/ 797926 w 1064123"/>
              <a:gd name="connsiteY226" fmla="*/ 3484330 h 6407421"/>
              <a:gd name="connsiteX227" fmla="*/ 768327 w 1064123"/>
              <a:gd name="connsiteY227" fmla="*/ 3484330 h 6407421"/>
              <a:gd name="connsiteX228" fmla="*/ 502236 w 1064123"/>
              <a:gd name="connsiteY228" fmla="*/ 3454727 h 6407421"/>
              <a:gd name="connsiteX229" fmla="*/ 531839 w 1064123"/>
              <a:gd name="connsiteY229" fmla="*/ 3454727 h 6407421"/>
              <a:gd name="connsiteX230" fmla="*/ 531839 w 1064123"/>
              <a:gd name="connsiteY230" fmla="*/ 3484330 h 6407421"/>
              <a:gd name="connsiteX231" fmla="*/ 502236 w 1064123"/>
              <a:gd name="connsiteY231" fmla="*/ 3484330 h 6407421"/>
              <a:gd name="connsiteX232" fmla="*/ 236037 w 1064123"/>
              <a:gd name="connsiteY232" fmla="*/ 3454727 h 6407421"/>
              <a:gd name="connsiteX233" fmla="*/ 265640 w 1064123"/>
              <a:gd name="connsiteY233" fmla="*/ 3454727 h 6407421"/>
              <a:gd name="connsiteX234" fmla="*/ 265640 w 1064123"/>
              <a:gd name="connsiteY234" fmla="*/ 3484330 h 6407421"/>
              <a:gd name="connsiteX235" fmla="*/ 236037 w 1064123"/>
              <a:gd name="connsiteY235" fmla="*/ 3484330 h 6407421"/>
              <a:gd name="connsiteX236" fmla="*/ 1 w 1064123"/>
              <a:gd name="connsiteY236" fmla="*/ 3454727 h 6407421"/>
              <a:gd name="connsiteX237" fmla="*/ 29603 w 1064123"/>
              <a:gd name="connsiteY237" fmla="*/ 3454727 h 6407421"/>
              <a:gd name="connsiteX238" fmla="*/ 29603 w 1064123"/>
              <a:gd name="connsiteY238" fmla="*/ 3484330 h 6407421"/>
              <a:gd name="connsiteX239" fmla="*/ 1 w 1064123"/>
              <a:gd name="connsiteY239" fmla="*/ 3484330 h 6407421"/>
              <a:gd name="connsiteX240" fmla="*/ 1034520 w 1064123"/>
              <a:gd name="connsiteY240" fmla="*/ 3189074 h 6407421"/>
              <a:gd name="connsiteX241" fmla="*/ 1064123 w 1064123"/>
              <a:gd name="connsiteY241" fmla="*/ 3189074 h 6407421"/>
              <a:gd name="connsiteX242" fmla="*/ 1064123 w 1064123"/>
              <a:gd name="connsiteY242" fmla="*/ 3218566 h 6407421"/>
              <a:gd name="connsiteX243" fmla="*/ 1034520 w 1064123"/>
              <a:gd name="connsiteY243" fmla="*/ 3218566 h 6407421"/>
              <a:gd name="connsiteX244" fmla="*/ 1 w 1064123"/>
              <a:gd name="connsiteY244" fmla="*/ 3189071 h 6407421"/>
              <a:gd name="connsiteX245" fmla="*/ 29603 w 1064123"/>
              <a:gd name="connsiteY245" fmla="*/ 3189071 h 6407421"/>
              <a:gd name="connsiteX246" fmla="*/ 29603 w 1064123"/>
              <a:gd name="connsiteY246" fmla="*/ 3218566 h 6407421"/>
              <a:gd name="connsiteX247" fmla="*/ 1 w 1064123"/>
              <a:gd name="connsiteY247" fmla="*/ 3218566 h 6407421"/>
              <a:gd name="connsiteX248" fmla="*/ 1034520 w 1064123"/>
              <a:gd name="connsiteY248" fmla="*/ 2923310 h 6407421"/>
              <a:gd name="connsiteX249" fmla="*/ 1064123 w 1064123"/>
              <a:gd name="connsiteY249" fmla="*/ 2923310 h 6407421"/>
              <a:gd name="connsiteX250" fmla="*/ 1064123 w 1064123"/>
              <a:gd name="connsiteY250" fmla="*/ 2952805 h 6407421"/>
              <a:gd name="connsiteX251" fmla="*/ 1034520 w 1064123"/>
              <a:gd name="connsiteY251" fmla="*/ 2952805 h 6407421"/>
              <a:gd name="connsiteX252" fmla="*/ 768327 w 1064123"/>
              <a:gd name="connsiteY252" fmla="*/ 2923309 h 6407421"/>
              <a:gd name="connsiteX253" fmla="*/ 797926 w 1064123"/>
              <a:gd name="connsiteY253" fmla="*/ 2923309 h 6407421"/>
              <a:gd name="connsiteX254" fmla="*/ 797926 w 1064123"/>
              <a:gd name="connsiteY254" fmla="*/ 2952804 h 6407421"/>
              <a:gd name="connsiteX255" fmla="*/ 768327 w 1064123"/>
              <a:gd name="connsiteY255" fmla="*/ 2952804 h 6407421"/>
              <a:gd name="connsiteX256" fmla="*/ 502236 w 1064123"/>
              <a:gd name="connsiteY256" fmla="*/ 2923308 h 6407421"/>
              <a:gd name="connsiteX257" fmla="*/ 531838 w 1064123"/>
              <a:gd name="connsiteY257" fmla="*/ 2923308 h 6407421"/>
              <a:gd name="connsiteX258" fmla="*/ 531838 w 1064123"/>
              <a:gd name="connsiteY258" fmla="*/ 2952803 h 6407421"/>
              <a:gd name="connsiteX259" fmla="*/ 502236 w 1064123"/>
              <a:gd name="connsiteY259" fmla="*/ 2952803 h 6407421"/>
              <a:gd name="connsiteX260" fmla="*/ 236037 w 1064123"/>
              <a:gd name="connsiteY260" fmla="*/ 2923307 h 6407421"/>
              <a:gd name="connsiteX261" fmla="*/ 265639 w 1064123"/>
              <a:gd name="connsiteY261" fmla="*/ 2923307 h 6407421"/>
              <a:gd name="connsiteX262" fmla="*/ 265639 w 1064123"/>
              <a:gd name="connsiteY262" fmla="*/ 2952802 h 6407421"/>
              <a:gd name="connsiteX263" fmla="*/ 236037 w 1064123"/>
              <a:gd name="connsiteY263" fmla="*/ 2952802 h 6407421"/>
              <a:gd name="connsiteX264" fmla="*/ 1 w 1064123"/>
              <a:gd name="connsiteY264" fmla="*/ 2923307 h 6407421"/>
              <a:gd name="connsiteX265" fmla="*/ 29603 w 1064123"/>
              <a:gd name="connsiteY265" fmla="*/ 2923307 h 6407421"/>
              <a:gd name="connsiteX266" fmla="*/ 29603 w 1064123"/>
              <a:gd name="connsiteY266" fmla="*/ 2952802 h 6407421"/>
              <a:gd name="connsiteX267" fmla="*/ 1 w 1064123"/>
              <a:gd name="connsiteY267" fmla="*/ 2952802 h 6407421"/>
              <a:gd name="connsiteX268" fmla="*/ 1034520 w 1064123"/>
              <a:gd name="connsiteY268" fmla="*/ 2657443 h 6407421"/>
              <a:gd name="connsiteX269" fmla="*/ 1064123 w 1064123"/>
              <a:gd name="connsiteY269" fmla="*/ 2657443 h 6407421"/>
              <a:gd name="connsiteX270" fmla="*/ 1064123 w 1064123"/>
              <a:gd name="connsiteY270" fmla="*/ 2687045 h 6407421"/>
              <a:gd name="connsiteX271" fmla="*/ 1034520 w 1064123"/>
              <a:gd name="connsiteY271" fmla="*/ 2687045 h 6407421"/>
              <a:gd name="connsiteX272" fmla="*/ 768327 w 1064123"/>
              <a:gd name="connsiteY272" fmla="*/ 2657440 h 6407421"/>
              <a:gd name="connsiteX273" fmla="*/ 797926 w 1064123"/>
              <a:gd name="connsiteY273" fmla="*/ 2657440 h 6407421"/>
              <a:gd name="connsiteX274" fmla="*/ 797926 w 1064123"/>
              <a:gd name="connsiteY274" fmla="*/ 2687042 h 6407421"/>
              <a:gd name="connsiteX275" fmla="*/ 768327 w 1064123"/>
              <a:gd name="connsiteY275" fmla="*/ 2687042 h 6407421"/>
              <a:gd name="connsiteX276" fmla="*/ 502236 w 1064123"/>
              <a:gd name="connsiteY276" fmla="*/ 2657437 h 6407421"/>
              <a:gd name="connsiteX277" fmla="*/ 531838 w 1064123"/>
              <a:gd name="connsiteY277" fmla="*/ 2657437 h 6407421"/>
              <a:gd name="connsiteX278" fmla="*/ 531838 w 1064123"/>
              <a:gd name="connsiteY278" fmla="*/ 2687039 h 6407421"/>
              <a:gd name="connsiteX279" fmla="*/ 502236 w 1064123"/>
              <a:gd name="connsiteY279" fmla="*/ 2687039 h 6407421"/>
              <a:gd name="connsiteX280" fmla="*/ 236037 w 1064123"/>
              <a:gd name="connsiteY280" fmla="*/ 2657434 h 6407421"/>
              <a:gd name="connsiteX281" fmla="*/ 265639 w 1064123"/>
              <a:gd name="connsiteY281" fmla="*/ 2657434 h 6407421"/>
              <a:gd name="connsiteX282" fmla="*/ 265639 w 1064123"/>
              <a:gd name="connsiteY282" fmla="*/ 2687036 h 6407421"/>
              <a:gd name="connsiteX283" fmla="*/ 236037 w 1064123"/>
              <a:gd name="connsiteY283" fmla="*/ 2687036 h 6407421"/>
              <a:gd name="connsiteX284" fmla="*/ 1 w 1064123"/>
              <a:gd name="connsiteY284" fmla="*/ 2657434 h 6407421"/>
              <a:gd name="connsiteX285" fmla="*/ 29603 w 1064123"/>
              <a:gd name="connsiteY285" fmla="*/ 2657434 h 6407421"/>
              <a:gd name="connsiteX286" fmla="*/ 29603 w 1064123"/>
              <a:gd name="connsiteY286" fmla="*/ 2687036 h 6407421"/>
              <a:gd name="connsiteX287" fmla="*/ 1 w 1064123"/>
              <a:gd name="connsiteY287" fmla="*/ 2687036 h 6407421"/>
              <a:gd name="connsiteX288" fmla="*/ 1034520 w 1064123"/>
              <a:gd name="connsiteY288" fmla="*/ 2391678 h 6407421"/>
              <a:gd name="connsiteX289" fmla="*/ 1064123 w 1064123"/>
              <a:gd name="connsiteY289" fmla="*/ 2391678 h 6407421"/>
              <a:gd name="connsiteX290" fmla="*/ 1064123 w 1064123"/>
              <a:gd name="connsiteY290" fmla="*/ 2421288 h 6407421"/>
              <a:gd name="connsiteX291" fmla="*/ 1034520 w 1064123"/>
              <a:gd name="connsiteY291" fmla="*/ 2421288 h 6407421"/>
              <a:gd name="connsiteX292" fmla="*/ 768327 w 1064123"/>
              <a:gd name="connsiteY292" fmla="*/ 2391675 h 6407421"/>
              <a:gd name="connsiteX293" fmla="*/ 797926 w 1064123"/>
              <a:gd name="connsiteY293" fmla="*/ 2391675 h 6407421"/>
              <a:gd name="connsiteX294" fmla="*/ 797926 w 1064123"/>
              <a:gd name="connsiteY294" fmla="*/ 2421283 h 6407421"/>
              <a:gd name="connsiteX295" fmla="*/ 768327 w 1064123"/>
              <a:gd name="connsiteY295" fmla="*/ 2421283 h 6407421"/>
              <a:gd name="connsiteX296" fmla="*/ 502236 w 1064123"/>
              <a:gd name="connsiteY296" fmla="*/ 2391672 h 6407421"/>
              <a:gd name="connsiteX297" fmla="*/ 531838 w 1064123"/>
              <a:gd name="connsiteY297" fmla="*/ 2391672 h 6407421"/>
              <a:gd name="connsiteX298" fmla="*/ 531838 w 1064123"/>
              <a:gd name="connsiteY298" fmla="*/ 2421278 h 6407421"/>
              <a:gd name="connsiteX299" fmla="*/ 502236 w 1064123"/>
              <a:gd name="connsiteY299" fmla="*/ 2421278 h 6407421"/>
              <a:gd name="connsiteX300" fmla="*/ 236037 w 1064123"/>
              <a:gd name="connsiteY300" fmla="*/ 2391669 h 6407421"/>
              <a:gd name="connsiteX301" fmla="*/ 265639 w 1064123"/>
              <a:gd name="connsiteY301" fmla="*/ 2391669 h 6407421"/>
              <a:gd name="connsiteX302" fmla="*/ 265639 w 1064123"/>
              <a:gd name="connsiteY302" fmla="*/ 2421272 h 6407421"/>
              <a:gd name="connsiteX303" fmla="*/ 236037 w 1064123"/>
              <a:gd name="connsiteY303" fmla="*/ 2421272 h 6407421"/>
              <a:gd name="connsiteX304" fmla="*/ 1 w 1064123"/>
              <a:gd name="connsiteY304" fmla="*/ 2391669 h 6407421"/>
              <a:gd name="connsiteX305" fmla="*/ 29603 w 1064123"/>
              <a:gd name="connsiteY305" fmla="*/ 2391669 h 6407421"/>
              <a:gd name="connsiteX306" fmla="*/ 29603 w 1064123"/>
              <a:gd name="connsiteY306" fmla="*/ 2421272 h 6407421"/>
              <a:gd name="connsiteX307" fmla="*/ 1 w 1064123"/>
              <a:gd name="connsiteY307" fmla="*/ 2421272 h 6407421"/>
              <a:gd name="connsiteX308" fmla="*/ 1034520 w 1064123"/>
              <a:gd name="connsiteY308" fmla="*/ 2126020 h 6407421"/>
              <a:gd name="connsiteX309" fmla="*/ 1064123 w 1064123"/>
              <a:gd name="connsiteY309" fmla="*/ 2126020 h 6407421"/>
              <a:gd name="connsiteX310" fmla="*/ 1064123 w 1064123"/>
              <a:gd name="connsiteY310" fmla="*/ 2155517 h 6407421"/>
              <a:gd name="connsiteX311" fmla="*/ 1034520 w 1064123"/>
              <a:gd name="connsiteY311" fmla="*/ 2155517 h 6407421"/>
              <a:gd name="connsiteX312" fmla="*/ 768327 w 1064123"/>
              <a:gd name="connsiteY312" fmla="*/ 2126017 h 6407421"/>
              <a:gd name="connsiteX313" fmla="*/ 797926 w 1064123"/>
              <a:gd name="connsiteY313" fmla="*/ 2126017 h 6407421"/>
              <a:gd name="connsiteX314" fmla="*/ 797926 w 1064123"/>
              <a:gd name="connsiteY314" fmla="*/ 2155513 h 6407421"/>
              <a:gd name="connsiteX315" fmla="*/ 768327 w 1064123"/>
              <a:gd name="connsiteY315" fmla="*/ 2155513 h 6407421"/>
              <a:gd name="connsiteX316" fmla="*/ 502236 w 1064123"/>
              <a:gd name="connsiteY316" fmla="*/ 2126014 h 6407421"/>
              <a:gd name="connsiteX317" fmla="*/ 531838 w 1064123"/>
              <a:gd name="connsiteY317" fmla="*/ 2126014 h 6407421"/>
              <a:gd name="connsiteX318" fmla="*/ 531838 w 1064123"/>
              <a:gd name="connsiteY318" fmla="*/ 2155510 h 6407421"/>
              <a:gd name="connsiteX319" fmla="*/ 502236 w 1064123"/>
              <a:gd name="connsiteY319" fmla="*/ 2155510 h 6407421"/>
              <a:gd name="connsiteX320" fmla="*/ 236037 w 1064123"/>
              <a:gd name="connsiteY320" fmla="*/ 2126012 h 6407421"/>
              <a:gd name="connsiteX321" fmla="*/ 265639 w 1064123"/>
              <a:gd name="connsiteY321" fmla="*/ 2126012 h 6407421"/>
              <a:gd name="connsiteX322" fmla="*/ 265639 w 1064123"/>
              <a:gd name="connsiteY322" fmla="*/ 2155506 h 6407421"/>
              <a:gd name="connsiteX323" fmla="*/ 236037 w 1064123"/>
              <a:gd name="connsiteY323" fmla="*/ 2155506 h 6407421"/>
              <a:gd name="connsiteX324" fmla="*/ 1 w 1064123"/>
              <a:gd name="connsiteY324" fmla="*/ 2126012 h 6407421"/>
              <a:gd name="connsiteX325" fmla="*/ 29603 w 1064123"/>
              <a:gd name="connsiteY325" fmla="*/ 2126012 h 6407421"/>
              <a:gd name="connsiteX326" fmla="*/ 29603 w 1064123"/>
              <a:gd name="connsiteY326" fmla="*/ 2155506 h 6407421"/>
              <a:gd name="connsiteX327" fmla="*/ 1 w 1064123"/>
              <a:gd name="connsiteY327" fmla="*/ 2155506 h 6407421"/>
              <a:gd name="connsiteX328" fmla="*/ 1034520 w 1064123"/>
              <a:gd name="connsiteY328" fmla="*/ 1860254 h 6407421"/>
              <a:gd name="connsiteX329" fmla="*/ 1064123 w 1064123"/>
              <a:gd name="connsiteY329" fmla="*/ 1860254 h 6407421"/>
              <a:gd name="connsiteX330" fmla="*/ 1064123 w 1064123"/>
              <a:gd name="connsiteY330" fmla="*/ 1889747 h 6407421"/>
              <a:gd name="connsiteX331" fmla="*/ 1034520 w 1064123"/>
              <a:gd name="connsiteY331" fmla="*/ 1889747 h 6407421"/>
              <a:gd name="connsiteX332" fmla="*/ 768327 w 1064123"/>
              <a:gd name="connsiteY332" fmla="*/ 1860252 h 6407421"/>
              <a:gd name="connsiteX333" fmla="*/ 797926 w 1064123"/>
              <a:gd name="connsiteY333" fmla="*/ 1860252 h 6407421"/>
              <a:gd name="connsiteX334" fmla="*/ 797926 w 1064123"/>
              <a:gd name="connsiteY334" fmla="*/ 1889745 h 6407421"/>
              <a:gd name="connsiteX335" fmla="*/ 768327 w 1064123"/>
              <a:gd name="connsiteY335" fmla="*/ 1889745 h 6407421"/>
              <a:gd name="connsiteX336" fmla="*/ 502236 w 1064123"/>
              <a:gd name="connsiteY336" fmla="*/ 1860249 h 6407421"/>
              <a:gd name="connsiteX337" fmla="*/ 531838 w 1064123"/>
              <a:gd name="connsiteY337" fmla="*/ 1860249 h 6407421"/>
              <a:gd name="connsiteX338" fmla="*/ 531838 w 1064123"/>
              <a:gd name="connsiteY338" fmla="*/ 1889744 h 6407421"/>
              <a:gd name="connsiteX339" fmla="*/ 502236 w 1064123"/>
              <a:gd name="connsiteY339" fmla="*/ 1889744 h 6407421"/>
              <a:gd name="connsiteX340" fmla="*/ 236037 w 1064123"/>
              <a:gd name="connsiteY340" fmla="*/ 1860247 h 6407421"/>
              <a:gd name="connsiteX341" fmla="*/ 265639 w 1064123"/>
              <a:gd name="connsiteY341" fmla="*/ 1860247 h 6407421"/>
              <a:gd name="connsiteX342" fmla="*/ 265639 w 1064123"/>
              <a:gd name="connsiteY342" fmla="*/ 1889742 h 6407421"/>
              <a:gd name="connsiteX343" fmla="*/ 236037 w 1064123"/>
              <a:gd name="connsiteY343" fmla="*/ 1889742 h 6407421"/>
              <a:gd name="connsiteX344" fmla="*/ 1 w 1064123"/>
              <a:gd name="connsiteY344" fmla="*/ 1860247 h 6407421"/>
              <a:gd name="connsiteX345" fmla="*/ 29603 w 1064123"/>
              <a:gd name="connsiteY345" fmla="*/ 1860247 h 6407421"/>
              <a:gd name="connsiteX346" fmla="*/ 29603 w 1064123"/>
              <a:gd name="connsiteY346" fmla="*/ 1889742 h 6407421"/>
              <a:gd name="connsiteX347" fmla="*/ 1 w 1064123"/>
              <a:gd name="connsiteY347" fmla="*/ 1889742 h 6407421"/>
              <a:gd name="connsiteX348" fmla="*/ 1034520 w 1064123"/>
              <a:gd name="connsiteY348" fmla="*/ 1594489 h 6407421"/>
              <a:gd name="connsiteX349" fmla="*/ 1064123 w 1064123"/>
              <a:gd name="connsiteY349" fmla="*/ 1594489 h 6407421"/>
              <a:gd name="connsiteX350" fmla="*/ 1064123 w 1064123"/>
              <a:gd name="connsiteY350" fmla="*/ 1624092 h 6407421"/>
              <a:gd name="connsiteX351" fmla="*/ 1034520 w 1064123"/>
              <a:gd name="connsiteY351" fmla="*/ 1624092 h 6407421"/>
              <a:gd name="connsiteX352" fmla="*/ 768327 w 1064123"/>
              <a:gd name="connsiteY352" fmla="*/ 1594486 h 6407421"/>
              <a:gd name="connsiteX353" fmla="*/ 797926 w 1064123"/>
              <a:gd name="connsiteY353" fmla="*/ 1594486 h 6407421"/>
              <a:gd name="connsiteX354" fmla="*/ 797926 w 1064123"/>
              <a:gd name="connsiteY354" fmla="*/ 1624090 h 6407421"/>
              <a:gd name="connsiteX355" fmla="*/ 768327 w 1064123"/>
              <a:gd name="connsiteY355" fmla="*/ 1624090 h 6407421"/>
              <a:gd name="connsiteX356" fmla="*/ 502236 w 1064123"/>
              <a:gd name="connsiteY356" fmla="*/ 1594484 h 6407421"/>
              <a:gd name="connsiteX357" fmla="*/ 531838 w 1064123"/>
              <a:gd name="connsiteY357" fmla="*/ 1594484 h 6407421"/>
              <a:gd name="connsiteX358" fmla="*/ 531838 w 1064123"/>
              <a:gd name="connsiteY358" fmla="*/ 1624087 h 6407421"/>
              <a:gd name="connsiteX359" fmla="*/ 502236 w 1064123"/>
              <a:gd name="connsiteY359" fmla="*/ 1624087 h 6407421"/>
              <a:gd name="connsiteX360" fmla="*/ 236037 w 1064123"/>
              <a:gd name="connsiteY360" fmla="*/ 1594482 h 6407421"/>
              <a:gd name="connsiteX361" fmla="*/ 265639 w 1064123"/>
              <a:gd name="connsiteY361" fmla="*/ 1594482 h 6407421"/>
              <a:gd name="connsiteX362" fmla="*/ 265639 w 1064123"/>
              <a:gd name="connsiteY362" fmla="*/ 1624085 h 6407421"/>
              <a:gd name="connsiteX363" fmla="*/ 236037 w 1064123"/>
              <a:gd name="connsiteY363" fmla="*/ 1624085 h 6407421"/>
              <a:gd name="connsiteX364" fmla="*/ 1 w 1064123"/>
              <a:gd name="connsiteY364" fmla="*/ 1594482 h 6407421"/>
              <a:gd name="connsiteX365" fmla="*/ 29603 w 1064123"/>
              <a:gd name="connsiteY365" fmla="*/ 1594482 h 6407421"/>
              <a:gd name="connsiteX366" fmla="*/ 29603 w 1064123"/>
              <a:gd name="connsiteY366" fmla="*/ 1624085 h 6407421"/>
              <a:gd name="connsiteX367" fmla="*/ 1 w 1064123"/>
              <a:gd name="connsiteY367" fmla="*/ 1624085 h 6407421"/>
              <a:gd name="connsiteX368" fmla="*/ 1034520 w 1064123"/>
              <a:gd name="connsiteY368" fmla="*/ 1328724 h 6407421"/>
              <a:gd name="connsiteX369" fmla="*/ 1064123 w 1064123"/>
              <a:gd name="connsiteY369" fmla="*/ 1328724 h 6407421"/>
              <a:gd name="connsiteX370" fmla="*/ 1064123 w 1064123"/>
              <a:gd name="connsiteY370" fmla="*/ 1358328 h 6407421"/>
              <a:gd name="connsiteX371" fmla="*/ 1034520 w 1064123"/>
              <a:gd name="connsiteY371" fmla="*/ 1358328 h 6407421"/>
              <a:gd name="connsiteX372" fmla="*/ 768327 w 1064123"/>
              <a:gd name="connsiteY372" fmla="*/ 1328722 h 6407421"/>
              <a:gd name="connsiteX373" fmla="*/ 797926 w 1064123"/>
              <a:gd name="connsiteY373" fmla="*/ 1328722 h 6407421"/>
              <a:gd name="connsiteX374" fmla="*/ 797926 w 1064123"/>
              <a:gd name="connsiteY374" fmla="*/ 1358325 h 6407421"/>
              <a:gd name="connsiteX375" fmla="*/ 768327 w 1064123"/>
              <a:gd name="connsiteY375" fmla="*/ 1358325 h 6407421"/>
              <a:gd name="connsiteX376" fmla="*/ 502236 w 1064123"/>
              <a:gd name="connsiteY376" fmla="*/ 1328719 h 6407421"/>
              <a:gd name="connsiteX377" fmla="*/ 531838 w 1064123"/>
              <a:gd name="connsiteY377" fmla="*/ 1328719 h 6407421"/>
              <a:gd name="connsiteX378" fmla="*/ 531838 w 1064123"/>
              <a:gd name="connsiteY378" fmla="*/ 1358323 h 6407421"/>
              <a:gd name="connsiteX379" fmla="*/ 502236 w 1064123"/>
              <a:gd name="connsiteY379" fmla="*/ 1358323 h 6407421"/>
              <a:gd name="connsiteX380" fmla="*/ 236036 w 1064123"/>
              <a:gd name="connsiteY380" fmla="*/ 1328717 h 6407421"/>
              <a:gd name="connsiteX381" fmla="*/ 265639 w 1064123"/>
              <a:gd name="connsiteY381" fmla="*/ 1328717 h 6407421"/>
              <a:gd name="connsiteX382" fmla="*/ 265639 w 1064123"/>
              <a:gd name="connsiteY382" fmla="*/ 1358320 h 6407421"/>
              <a:gd name="connsiteX383" fmla="*/ 236036 w 1064123"/>
              <a:gd name="connsiteY383" fmla="*/ 1358320 h 6407421"/>
              <a:gd name="connsiteX384" fmla="*/ 1 w 1064123"/>
              <a:gd name="connsiteY384" fmla="*/ 1328717 h 6407421"/>
              <a:gd name="connsiteX385" fmla="*/ 29602 w 1064123"/>
              <a:gd name="connsiteY385" fmla="*/ 1328717 h 6407421"/>
              <a:gd name="connsiteX386" fmla="*/ 29602 w 1064123"/>
              <a:gd name="connsiteY386" fmla="*/ 1358320 h 6407421"/>
              <a:gd name="connsiteX387" fmla="*/ 1 w 1064123"/>
              <a:gd name="connsiteY387" fmla="*/ 1358320 h 6407421"/>
              <a:gd name="connsiteX388" fmla="*/ 1034520 w 1064123"/>
              <a:gd name="connsiteY388" fmla="*/ 1063069 h 6407421"/>
              <a:gd name="connsiteX389" fmla="*/ 1064123 w 1064123"/>
              <a:gd name="connsiteY389" fmla="*/ 1063069 h 6407421"/>
              <a:gd name="connsiteX390" fmla="*/ 1064123 w 1064123"/>
              <a:gd name="connsiteY390" fmla="*/ 1092563 h 6407421"/>
              <a:gd name="connsiteX391" fmla="*/ 1034520 w 1064123"/>
              <a:gd name="connsiteY391" fmla="*/ 1092563 h 6407421"/>
              <a:gd name="connsiteX392" fmla="*/ 768326 w 1064123"/>
              <a:gd name="connsiteY392" fmla="*/ 1063066 h 6407421"/>
              <a:gd name="connsiteX393" fmla="*/ 797926 w 1064123"/>
              <a:gd name="connsiteY393" fmla="*/ 1063066 h 6407421"/>
              <a:gd name="connsiteX394" fmla="*/ 797926 w 1064123"/>
              <a:gd name="connsiteY394" fmla="*/ 1092560 h 6407421"/>
              <a:gd name="connsiteX395" fmla="*/ 768326 w 1064123"/>
              <a:gd name="connsiteY395" fmla="*/ 1092560 h 6407421"/>
              <a:gd name="connsiteX396" fmla="*/ 502235 w 1064123"/>
              <a:gd name="connsiteY396" fmla="*/ 1063063 h 6407421"/>
              <a:gd name="connsiteX397" fmla="*/ 531838 w 1064123"/>
              <a:gd name="connsiteY397" fmla="*/ 1063063 h 6407421"/>
              <a:gd name="connsiteX398" fmla="*/ 531838 w 1064123"/>
              <a:gd name="connsiteY398" fmla="*/ 1092557 h 6407421"/>
              <a:gd name="connsiteX399" fmla="*/ 502235 w 1064123"/>
              <a:gd name="connsiteY399" fmla="*/ 1092557 h 6407421"/>
              <a:gd name="connsiteX400" fmla="*/ 236036 w 1064123"/>
              <a:gd name="connsiteY400" fmla="*/ 1063059 h 6407421"/>
              <a:gd name="connsiteX401" fmla="*/ 265639 w 1064123"/>
              <a:gd name="connsiteY401" fmla="*/ 1063059 h 6407421"/>
              <a:gd name="connsiteX402" fmla="*/ 265639 w 1064123"/>
              <a:gd name="connsiteY402" fmla="*/ 1092554 h 6407421"/>
              <a:gd name="connsiteX403" fmla="*/ 236036 w 1064123"/>
              <a:gd name="connsiteY403" fmla="*/ 1092554 h 6407421"/>
              <a:gd name="connsiteX404" fmla="*/ 0 w 1064123"/>
              <a:gd name="connsiteY404" fmla="*/ 1063059 h 6407421"/>
              <a:gd name="connsiteX405" fmla="*/ 29602 w 1064123"/>
              <a:gd name="connsiteY405" fmla="*/ 1063059 h 6407421"/>
              <a:gd name="connsiteX406" fmla="*/ 29602 w 1064123"/>
              <a:gd name="connsiteY406" fmla="*/ 1092554 h 6407421"/>
              <a:gd name="connsiteX407" fmla="*/ 0 w 1064123"/>
              <a:gd name="connsiteY407" fmla="*/ 1092554 h 6407421"/>
              <a:gd name="connsiteX408" fmla="*/ 1034520 w 1064123"/>
              <a:gd name="connsiteY408" fmla="*/ 797300 h 6407421"/>
              <a:gd name="connsiteX409" fmla="*/ 1064123 w 1064123"/>
              <a:gd name="connsiteY409" fmla="*/ 797300 h 6407421"/>
              <a:gd name="connsiteX410" fmla="*/ 1064123 w 1064123"/>
              <a:gd name="connsiteY410" fmla="*/ 826797 h 6407421"/>
              <a:gd name="connsiteX411" fmla="*/ 1034520 w 1064123"/>
              <a:gd name="connsiteY411" fmla="*/ 826797 h 6407421"/>
              <a:gd name="connsiteX412" fmla="*/ 768326 w 1064123"/>
              <a:gd name="connsiteY412" fmla="*/ 797298 h 6407421"/>
              <a:gd name="connsiteX413" fmla="*/ 797926 w 1064123"/>
              <a:gd name="connsiteY413" fmla="*/ 797298 h 6407421"/>
              <a:gd name="connsiteX414" fmla="*/ 797926 w 1064123"/>
              <a:gd name="connsiteY414" fmla="*/ 826794 h 6407421"/>
              <a:gd name="connsiteX415" fmla="*/ 768326 w 1064123"/>
              <a:gd name="connsiteY415" fmla="*/ 826794 h 6407421"/>
              <a:gd name="connsiteX416" fmla="*/ 502235 w 1064123"/>
              <a:gd name="connsiteY416" fmla="*/ 797296 h 6407421"/>
              <a:gd name="connsiteX417" fmla="*/ 531838 w 1064123"/>
              <a:gd name="connsiteY417" fmla="*/ 797296 h 6407421"/>
              <a:gd name="connsiteX418" fmla="*/ 531838 w 1064123"/>
              <a:gd name="connsiteY418" fmla="*/ 826792 h 6407421"/>
              <a:gd name="connsiteX419" fmla="*/ 502235 w 1064123"/>
              <a:gd name="connsiteY419" fmla="*/ 826792 h 6407421"/>
              <a:gd name="connsiteX420" fmla="*/ 236036 w 1064123"/>
              <a:gd name="connsiteY420" fmla="*/ 797294 h 6407421"/>
              <a:gd name="connsiteX421" fmla="*/ 265639 w 1064123"/>
              <a:gd name="connsiteY421" fmla="*/ 797294 h 6407421"/>
              <a:gd name="connsiteX422" fmla="*/ 265639 w 1064123"/>
              <a:gd name="connsiteY422" fmla="*/ 826789 h 6407421"/>
              <a:gd name="connsiteX423" fmla="*/ 236036 w 1064123"/>
              <a:gd name="connsiteY423" fmla="*/ 826789 h 6407421"/>
              <a:gd name="connsiteX424" fmla="*/ 0 w 1064123"/>
              <a:gd name="connsiteY424" fmla="*/ 797294 h 6407421"/>
              <a:gd name="connsiteX425" fmla="*/ 29602 w 1064123"/>
              <a:gd name="connsiteY425" fmla="*/ 797294 h 6407421"/>
              <a:gd name="connsiteX426" fmla="*/ 29602 w 1064123"/>
              <a:gd name="connsiteY426" fmla="*/ 826789 h 6407421"/>
              <a:gd name="connsiteX427" fmla="*/ 0 w 1064123"/>
              <a:gd name="connsiteY427" fmla="*/ 826789 h 6407421"/>
              <a:gd name="connsiteX428" fmla="*/ 1034520 w 1064123"/>
              <a:gd name="connsiteY428" fmla="*/ 531537 h 6407421"/>
              <a:gd name="connsiteX429" fmla="*/ 1064123 w 1064123"/>
              <a:gd name="connsiteY429" fmla="*/ 531537 h 6407421"/>
              <a:gd name="connsiteX430" fmla="*/ 1064123 w 1064123"/>
              <a:gd name="connsiteY430" fmla="*/ 561139 h 6407421"/>
              <a:gd name="connsiteX431" fmla="*/ 1034520 w 1064123"/>
              <a:gd name="connsiteY431" fmla="*/ 561139 h 6407421"/>
              <a:gd name="connsiteX432" fmla="*/ 768326 w 1064123"/>
              <a:gd name="connsiteY432" fmla="*/ 531534 h 6407421"/>
              <a:gd name="connsiteX433" fmla="*/ 797926 w 1064123"/>
              <a:gd name="connsiteY433" fmla="*/ 531534 h 6407421"/>
              <a:gd name="connsiteX434" fmla="*/ 797926 w 1064123"/>
              <a:gd name="connsiteY434" fmla="*/ 561137 h 6407421"/>
              <a:gd name="connsiteX435" fmla="*/ 768326 w 1064123"/>
              <a:gd name="connsiteY435" fmla="*/ 561137 h 6407421"/>
              <a:gd name="connsiteX436" fmla="*/ 502235 w 1064123"/>
              <a:gd name="connsiteY436" fmla="*/ 531532 h 6407421"/>
              <a:gd name="connsiteX437" fmla="*/ 531838 w 1064123"/>
              <a:gd name="connsiteY437" fmla="*/ 531532 h 6407421"/>
              <a:gd name="connsiteX438" fmla="*/ 531838 w 1064123"/>
              <a:gd name="connsiteY438" fmla="*/ 561135 h 6407421"/>
              <a:gd name="connsiteX439" fmla="*/ 502235 w 1064123"/>
              <a:gd name="connsiteY439" fmla="*/ 561135 h 6407421"/>
              <a:gd name="connsiteX440" fmla="*/ 236036 w 1064123"/>
              <a:gd name="connsiteY440" fmla="*/ 531530 h 6407421"/>
              <a:gd name="connsiteX441" fmla="*/ 265639 w 1064123"/>
              <a:gd name="connsiteY441" fmla="*/ 531530 h 6407421"/>
              <a:gd name="connsiteX442" fmla="*/ 265639 w 1064123"/>
              <a:gd name="connsiteY442" fmla="*/ 561133 h 6407421"/>
              <a:gd name="connsiteX443" fmla="*/ 236036 w 1064123"/>
              <a:gd name="connsiteY443" fmla="*/ 561133 h 6407421"/>
              <a:gd name="connsiteX444" fmla="*/ 0 w 1064123"/>
              <a:gd name="connsiteY444" fmla="*/ 531530 h 6407421"/>
              <a:gd name="connsiteX445" fmla="*/ 29602 w 1064123"/>
              <a:gd name="connsiteY445" fmla="*/ 531530 h 6407421"/>
              <a:gd name="connsiteX446" fmla="*/ 29602 w 1064123"/>
              <a:gd name="connsiteY446" fmla="*/ 561133 h 6407421"/>
              <a:gd name="connsiteX447" fmla="*/ 0 w 1064123"/>
              <a:gd name="connsiteY447" fmla="*/ 561133 h 6407421"/>
              <a:gd name="connsiteX448" fmla="*/ 1034520 w 1064123"/>
              <a:gd name="connsiteY448" fmla="*/ 265772 h 6407421"/>
              <a:gd name="connsiteX449" fmla="*/ 1064123 w 1064123"/>
              <a:gd name="connsiteY449" fmla="*/ 265772 h 6407421"/>
              <a:gd name="connsiteX450" fmla="*/ 1064123 w 1064123"/>
              <a:gd name="connsiteY450" fmla="*/ 295374 h 6407421"/>
              <a:gd name="connsiteX451" fmla="*/ 1034520 w 1064123"/>
              <a:gd name="connsiteY451" fmla="*/ 295374 h 6407421"/>
              <a:gd name="connsiteX452" fmla="*/ 768326 w 1064123"/>
              <a:gd name="connsiteY452" fmla="*/ 265770 h 6407421"/>
              <a:gd name="connsiteX453" fmla="*/ 797926 w 1064123"/>
              <a:gd name="connsiteY453" fmla="*/ 265770 h 6407421"/>
              <a:gd name="connsiteX454" fmla="*/ 797926 w 1064123"/>
              <a:gd name="connsiteY454" fmla="*/ 295372 h 6407421"/>
              <a:gd name="connsiteX455" fmla="*/ 768326 w 1064123"/>
              <a:gd name="connsiteY455" fmla="*/ 295372 h 6407421"/>
              <a:gd name="connsiteX456" fmla="*/ 502235 w 1064123"/>
              <a:gd name="connsiteY456" fmla="*/ 265767 h 6407421"/>
              <a:gd name="connsiteX457" fmla="*/ 531838 w 1064123"/>
              <a:gd name="connsiteY457" fmla="*/ 265767 h 6407421"/>
              <a:gd name="connsiteX458" fmla="*/ 531838 w 1064123"/>
              <a:gd name="connsiteY458" fmla="*/ 295370 h 6407421"/>
              <a:gd name="connsiteX459" fmla="*/ 502235 w 1064123"/>
              <a:gd name="connsiteY459" fmla="*/ 295370 h 6407421"/>
              <a:gd name="connsiteX460" fmla="*/ 236036 w 1064123"/>
              <a:gd name="connsiteY460" fmla="*/ 265765 h 6407421"/>
              <a:gd name="connsiteX461" fmla="*/ 265639 w 1064123"/>
              <a:gd name="connsiteY461" fmla="*/ 265765 h 6407421"/>
              <a:gd name="connsiteX462" fmla="*/ 265639 w 1064123"/>
              <a:gd name="connsiteY462" fmla="*/ 295368 h 6407421"/>
              <a:gd name="connsiteX463" fmla="*/ 236036 w 1064123"/>
              <a:gd name="connsiteY463" fmla="*/ 295368 h 6407421"/>
              <a:gd name="connsiteX464" fmla="*/ 0 w 1064123"/>
              <a:gd name="connsiteY464" fmla="*/ 265765 h 6407421"/>
              <a:gd name="connsiteX465" fmla="*/ 29602 w 1064123"/>
              <a:gd name="connsiteY465" fmla="*/ 265765 h 6407421"/>
              <a:gd name="connsiteX466" fmla="*/ 29602 w 1064123"/>
              <a:gd name="connsiteY466" fmla="*/ 295368 h 6407421"/>
              <a:gd name="connsiteX467" fmla="*/ 0 w 1064123"/>
              <a:gd name="connsiteY467" fmla="*/ 295368 h 6407421"/>
              <a:gd name="connsiteX468" fmla="*/ 1034520 w 1064123"/>
              <a:gd name="connsiteY468" fmla="*/ 7 h 6407421"/>
              <a:gd name="connsiteX469" fmla="*/ 1064123 w 1064123"/>
              <a:gd name="connsiteY469" fmla="*/ 7 h 6407421"/>
              <a:gd name="connsiteX470" fmla="*/ 1064123 w 1064123"/>
              <a:gd name="connsiteY470" fmla="*/ 29609 h 6407421"/>
              <a:gd name="connsiteX471" fmla="*/ 1034520 w 1064123"/>
              <a:gd name="connsiteY471" fmla="*/ 29609 h 6407421"/>
              <a:gd name="connsiteX472" fmla="*/ 768326 w 1064123"/>
              <a:gd name="connsiteY472" fmla="*/ 5 h 6407421"/>
              <a:gd name="connsiteX473" fmla="*/ 797926 w 1064123"/>
              <a:gd name="connsiteY473" fmla="*/ 5 h 6407421"/>
              <a:gd name="connsiteX474" fmla="*/ 797926 w 1064123"/>
              <a:gd name="connsiteY474" fmla="*/ 29607 h 6407421"/>
              <a:gd name="connsiteX475" fmla="*/ 768326 w 1064123"/>
              <a:gd name="connsiteY475" fmla="*/ 29607 h 6407421"/>
              <a:gd name="connsiteX476" fmla="*/ 502235 w 1064123"/>
              <a:gd name="connsiteY476" fmla="*/ 2 h 6407421"/>
              <a:gd name="connsiteX477" fmla="*/ 531838 w 1064123"/>
              <a:gd name="connsiteY477" fmla="*/ 2 h 6407421"/>
              <a:gd name="connsiteX478" fmla="*/ 531838 w 1064123"/>
              <a:gd name="connsiteY478" fmla="*/ 29605 h 6407421"/>
              <a:gd name="connsiteX479" fmla="*/ 502235 w 1064123"/>
              <a:gd name="connsiteY479" fmla="*/ 29605 h 6407421"/>
              <a:gd name="connsiteX480" fmla="*/ 236036 w 1064123"/>
              <a:gd name="connsiteY480" fmla="*/ 0 h 6407421"/>
              <a:gd name="connsiteX481" fmla="*/ 265638 w 1064123"/>
              <a:gd name="connsiteY481" fmla="*/ 0 h 6407421"/>
              <a:gd name="connsiteX482" fmla="*/ 265638 w 1064123"/>
              <a:gd name="connsiteY482" fmla="*/ 29602 h 6407421"/>
              <a:gd name="connsiteX483" fmla="*/ 236036 w 1064123"/>
              <a:gd name="connsiteY483" fmla="*/ 29602 h 6407421"/>
              <a:gd name="connsiteX484" fmla="*/ 0 w 1064123"/>
              <a:gd name="connsiteY484" fmla="*/ 0 h 6407421"/>
              <a:gd name="connsiteX485" fmla="*/ 29602 w 1064123"/>
              <a:gd name="connsiteY485" fmla="*/ 0 h 6407421"/>
              <a:gd name="connsiteX486" fmla="*/ 29602 w 1064123"/>
              <a:gd name="connsiteY486" fmla="*/ 29602 h 6407421"/>
              <a:gd name="connsiteX487" fmla="*/ 0 w 1064123"/>
              <a:gd name="connsiteY487" fmla="*/ 29602 h 6407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Lst>
            <a:rect l="l" t="t" r="r" b="b"/>
            <a:pathLst>
              <a:path w="1064123" h="6407421">
                <a:moveTo>
                  <a:pt x="1034520" y="6377925"/>
                </a:moveTo>
                <a:lnTo>
                  <a:pt x="1064123" y="6377925"/>
                </a:lnTo>
                <a:lnTo>
                  <a:pt x="1064123" y="6407421"/>
                </a:lnTo>
                <a:lnTo>
                  <a:pt x="1034520" y="6407421"/>
                </a:lnTo>
                <a:close/>
                <a:moveTo>
                  <a:pt x="768328" y="6377925"/>
                </a:moveTo>
                <a:lnTo>
                  <a:pt x="797926" y="6377925"/>
                </a:lnTo>
                <a:lnTo>
                  <a:pt x="797926" y="6407421"/>
                </a:lnTo>
                <a:lnTo>
                  <a:pt x="768328" y="6407421"/>
                </a:lnTo>
                <a:close/>
                <a:moveTo>
                  <a:pt x="502237" y="6377925"/>
                </a:moveTo>
                <a:lnTo>
                  <a:pt x="531839" y="6377925"/>
                </a:lnTo>
                <a:lnTo>
                  <a:pt x="531839" y="6407421"/>
                </a:lnTo>
                <a:lnTo>
                  <a:pt x="502237" y="6407421"/>
                </a:lnTo>
                <a:close/>
                <a:moveTo>
                  <a:pt x="236038" y="6377925"/>
                </a:moveTo>
                <a:lnTo>
                  <a:pt x="265640" y="6377925"/>
                </a:lnTo>
                <a:lnTo>
                  <a:pt x="265640" y="6407421"/>
                </a:lnTo>
                <a:lnTo>
                  <a:pt x="236038" y="6407421"/>
                </a:lnTo>
                <a:close/>
                <a:moveTo>
                  <a:pt x="2" y="6377925"/>
                </a:moveTo>
                <a:lnTo>
                  <a:pt x="29604" y="6377925"/>
                </a:lnTo>
                <a:lnTo>
                  <a:pt x="29604" y="6407421"/>
                </a:lnTo>
                <a:lnTo>
                  <a:pt x="2" y="6407421"/>
                </a:lnTo>
                <a:close/>
                <a:moveTo>
                  <a:pt x="1034520" y="6112161"/>
                </a:moveTo>
                <a:lnTo>
                  <a:pt x="1064123" y="6112161"/>
                </a:lnTo>
                <a:lnTo>
                  <a:pt x="1064123" y="6141763"/>
                </a:lnTo>
                <a:lnTo>
                  <a:pt x="1034520" y="6141763"/>
                </a:lnTo>
                <a:close/>
                <a:moveTo>
                  <a:pt x="768328" y="6112161"/>
                </a:moveTo>
                <a:lnTo>
                  <a:pt x="797926" y="6112161"/>
                </a:lnTo>
                <a:lnTo>
                  <a:pt x="797926" y="6141763"/>
                </a:lnTo>
                <a:lnTo>
                  <a:pt x="768328" y="6141763"/>
                </a:lnTo>
                <a:close/>
                <a:moveTo>
                  <a:pt x="502237" y="6112161"/>
                </a:moveTo>
                <a:lnTo>
                  <a:pt x="531839" y="6112161"/>
                </a:lnTo>
                <a:lnTo>
                  <a:pt x="531839" y="6141763"/>
                </a:lnTo>
                <a:lnTo>
                  <a:pt x="502237" y="6141763"/>
                </a:lnTo>
                <a:close/>
                <a:moveTo>
                  <a:pt x="236038" y="6112161"/>
                </a:moveTo>
                <a:lnTo>
                  <a:pt x="265640" y="6112161"/>
                </a:lnTo>
                <a:lnTo>
                  <a:pt x="265640" y="6141763"/>
                </a:lnTo>
                <a:lnTo>
                  <a:pt x="236038" y="6141763"/>
                </a:lnTo>
                <a:close/>
                <a:moveTo>
                  <a:pt x="2" y="6112161"/>
                </a:moveTo>
                <a:lnTo>
                  <a:pt x="29604" y="6112161"/>
                </a:lnTo>
                <a:lnTo>
                  <a:pt x="29604" y="6141763"/>
                </a:lnTo>
                <a:lnTo>
                  <a:pt x="2" y="6141763"/>
                </a:lnTo>
                <a:close/>
                <a:moveTo>
                  <a:pt x="1034520" y="5846396"/>
                </a:moveTo>
                <a:lnTo>
                  <a:pt x="1064123" y="5846396"/>
                </a:lnTo>
                <a:lnTo>
                  <a:pt x="1064123" y="5875998"/>
                </a:lnTo>
                <a:lnTo>
                  <a:pt x="1034520" y="5875998"/>
                </a:lnTo>
                <a:close/>
                <a:moveTo>
                  <a:pt x="768328" y="5846396"/>
                </a:moveTo>
                <a:lnTo>
                  <a:pt x="797926" y="5846396"/>
                </a:lnTo>
                <a:lnTo>
                  <a:pt x="797926" y="5875998"/>
                </a:lnTo>
                <a:lnTo>
                  <a:pt x="768328" y="5875998"/>
                </a:lnTo>
                <a:close/>
                <a:moveTo>
                  <a:pt x="502237" y="5846396"/>
                </a:moveTo>
                <a:lnTo>
                  <a:pt x="531839" y="5846396"/>
                </a:lnTo>
                <a:lnTo>
                  <a:pt x="531839" y="5875998"/>
                </a:lnTo>
                <a:lnTo>
                  <a:pt x="502237" y="5875998"/>
                </a:lnTo>
                <a:close/>
                <a:moveTo>
                  <a:pt x="236038" y="5846396"/>
                </a:moveTo>
                <a:lnTo>
                  <a:pt x="265640" y="5846396"/>
                </a:lnTo>
                <a:lnTo>
                  <a:pt x="265640" y="5875998"/>
                </a:lnTo>
                <a:lnTo>
                  <a:pt x="236038" y="5875998"/>
                </a:lnTo>
                <a:close/>
                <a:moveTo>
                  <a:pt x="2" y="5846396"/>
                </a:moveTo>
                <a:lnTo>
                  <a:pt x="29604" y="5846396"/>
                </a:lnTo>
                <a:lnTo>
                  <a:pt x="29604" y="5875998"/>
                </a:lnTo>
                <a:lnTo>
                  <a:pt x="2" y="5875998"/>
                </a:lnTo>
                <a:close/>
                <a:moveTo>
                  <a:pt x="1034520" y="5580631"/>
                </a:moveTo>
                <a:lnTo>
                  <a:pt x="1064123" y="5580631"/>
                </a:lnTo>
                <a:lnTo>
                  <a:pt x="1064123" y="5610233"/>
                </a:lnTo>
                <a:lnTo>
                  <a:pt x="1034520" y="5610233"/>
                </a:lnTo>
                <a:close/>
                <a:moveTo>
                  <a:pt x="768328" y="5580631"/>
                </a:moveTo>
                <a:lnTo>
                  <a:pt x="797926" y="5580631"/>
                </a:lnTo>
                <a:lnTo>
                  <a:pt x="797926" y="5610233"/>
                </a:lnTo>
                <a:lnTo>
                  <a:pt x="768328" y="5610233"/>
                </a:lnTo>
                <a:close/>
                <a:moveTo>
                  <a:pt x="502237" y="5580631"/>
                </a:moveTo>
                <a:lnTo>
                  <a:pt x="531839" y="5580631"/>
                </a:lnTo>
                <a:lnTo>
                  <a:pt x="531839" y="5610233"/>
                </a:lnTo>
                <a:lnTo>
                  <a:pt x="502237" y="5610233"/>
                </a:lnTo>
                <a:close/>
                <a:moveTo>
                  <a:pt x="236038" y="5580631"/>
                </a:moveTo>
                <a:lnTo>
                  <a:pt x="265640" y="5580631"/>
                </a:lnTo>
                <a:lnTo>
                  <a:pt x="265640" y="5610233"/>
                </a:lnTo>
                <a:lnTo>
                  <a:pt x="236038" y="5610233"/>
                </a:lnTo>
                <a:close/>
                <a:moveTo>
                  <a:pt x="2" y="5580631"/>
                </a:moveTo>
                <a:lnTo>
                  <a:pt x="29604" y="5580631"/>
                </a:lnTo>
                <a:lnTo>
                  <a:pt x="29604" y="5610233"/>
                </a:lnTo>
                <a:lnTo>
                  <a:pt x="2" y="5610233"/>
                </a:lnTo>
                <a:close/>
                <a:moveTo>
                  <a:pt x="1034520" y="5314974"/>
                </a:moveTo>
                <a:lnTo>
                  <a:pt x="1064123" y="5314974"/>
                </a:lnTo>
                <a:lnTo>
                  <a:pt x="1064123" y="5344468"/>
                </a:lnTo>
                <a:lnTo>
                  <a:pt x="1034520" y="5344468"/>
                </a:lnTo>
                <a:close/>
                <a:moveTo>
                  <a:pt x="768328" y="5314974"/>
                </a:moveTo>
                <a:lnTo>
                  <a:pt x="797926" y="5314974"/>
                </a:lnTo>
                <a:lnTo>
                  <a:pt x="797926" y="5344468"/>
                </a:lnTo>
                <a:lnTo>
                  <a:pt x="768328" y="5344468"/>
                </a:lnTo>
                <a:close/>
                <a:moveTo>
                  <a:pt x="502237" y="5314974"/>
                </a:moveTo>
                <a:lnTo>
                  <a:pt x="531839" y="5314974"/>
                </a:lnTo>
                <a:lnTo>
                  <a:pt x="531839" y="5344468"/>
                </a:lnTo>
                <a:lnTo>
                  <a:pt x="502237" y="5344468"/>
                </a:lnTo>
                <a:close/>
                <a:moveTo>
                  <a:pt x="236038" y="5314974"/>
                </a:moveTo>
                <a:lnTo>
                  <a:pt x="265640" y="5314974"/>
                </a:lnTo>
                <a:lnTo>
                  <a:pt x="265640" y="5344468"/>
                </a:lnTo>
                <a:lnTo>
                  <a:pt x="236038" y="5344468"/>
                </a:lnTo>
                <a:close/>
                <a:moveTo>
                  <a:pt x="2" y="5314974"/>
                </a:moveTo>
                <a:lnTo>
                  <a:pt x="29604" y="5314974"/>
                </a:lnTo>
                <a:lnTo>
                  <a:pt x="29604" y="5344468"/>
                </a:lnTo>
                <a:lnTo>
                  <a:pt x="2" y="5344468"/>
                </a:lnTo>
                <a:close/>
                <a:moveTo>
                  <a:pt x="1034520" y="5049209"/>
                </a:moveTo>
                <a:lnTo>
                  <a:pt x="1064123" y="5049209"/>
                </a:lnTo>
                <a:lnTo>
                  <a:pt x="1064123" y="5078812"/>
                </a:lnTo>
                <a:lnTo>
                  <a:pt x="1034520" y="5078812"/>
                </a:lnTo>
                <a:close/>
                <a:moveTo>
                  <a:pt x="768328" y="5049209"/>
                </a:moveTo>
                <a:lnTo>
                  <a:pt x="797926" y="5049209"/>
                </a:lnTo>
                <a:lnTo>
                  <a:pt x="797926" y="5078812"/>
                </a:lnTo>
                <a:lnTo>
                  <a:pt x="768328" y="5078812"/>
                </a:lnTo>
                <a:close/>
                <a:moveTo>
                  <a:pt x="502237" y="5049209"/>
                </a:moveTo>
                <a:lnTo>
                  <a:pt x="531839" y="5049209"/>
                </a:lnTo>
                <a:lnTo>
                  <a:pt x="531839" y="5078812"/>
                </a:lnTo>
                <a:lnTo>
                  <a:pt x="502237" y="5078812"/>
                </a:lnTo>
                <a:close/>
                <a:moveTo>
                  <a:pt x="236038" y="5049209"/>
                </a:moveTo>
                <a:lnTo>
                  <a:pt x="265640" y="5049209"/>
                </a:lnTo>
                <a:lnTo>
                  <a:pt x="265640" y="5078812"/>
                </a:lnTo>
                <a:lnTo>
                  <a:pt x="236038" y="5078812"/>
                </a:lnTo>
                <a:close/>
                <a:moveTo>
                  <a:pt x="2" y="5049209"/>
                </a:moveTo>
                <a:lnTo>
                  <a:pt x="29604" y="5049209"/>
                </a:lnTo>
                <a:lnTo>
                  <a:pt x="29604" y="5078812"/>
                </a:lnTo>
                <a:lnTo>
                  <a:pt x="2" y="5078812"/>
                </a:lnTo>
                <a:close/>
                <a:moveTo>
                  <a:pt x="1034520" y="4783444"/>
                </a:moveTo>
                <a:lnTo>
                  <a:pt x="1064123" y="4783444"/>
                </a:lnTo>
                <a:lnTo>
                  <a:pt x="1064123" y="4813046"/>
                </a:lnTo>
                <a:lnTo>
                  <a:pt x="1034520" y="4813046"/>
                </a:lnTo>
                <a:close/>
                <a:moveTo>
                  <a:pt x="768327" y="4783444"/>
                </a:moveTo>
                <a:lnTo>
                  <a:pt x="797926" y="4783444"/>
                </a:lnTo>
                <a:lnTo>
                  <a:pt x="797926" y="4813046"/>
                </a:lnTo>
                <a:lnTo>
                  <a:pt x="768327" y="4813046"/>
                </a:lnTo>
                <a:close/>
                <a:moveTo>
                  <a:pt x="502237" y="4783444"/>
                </a:moveTo>
                <a:lnTo>
                  <a:pt x="531839" y="4783444"/>
                </a:lnTo>
                <a:lnTo>
                  <a:pt x="531839" y="4813046"/>
                </a:lnTo>
                <a:lnTo>
                  <a:pt x="502237" y="4813046"/>
                </a:lnTo>
                <a:close/>
                <a:moveTo>
                  <a:pt x="236038" y="4783444"/>
                </a:moveTo>
                <a:lnTo>
                  <a:pt x="265640" y="4783444"/>
                </a:lnTo>
                <a:lnTo>
                  <a:pt x="265640" y="4813046"/>
                </a:lnTo>
                <a:lnTo>
                  <a:pt x="236038" y="4813046"/>
                </a:lnTo>
                <a:close/>
                <a:moveTo>
                  <a:pt x="2" y="4783444"/>
                </a:moveTo>
                <a:lnTo>
                  <a:pt x="29604" y="4783444"/>
                </a:lnTo>
                <a:lnTo>
                  <a:pt x="29604" y="4813046"/>
                </a:lnTo>
                <a:lnTo>
                  <a:pt x="2" y="4813046"/>
                </a:lnTo>
                <a:close/>
                <a:moveTo>
                  <a:pt x="1034520" y="4517679"/>
                </a:moveTo>
                <a:lnTo>
                  <a:pt x="1064123" y="4517679"/>
                </a:lnTo>
                <a:lnTo>
                  <a:pt x="1064123" y="4547281"/>
                </a:lnTo>
                <a:lnTo>
                  <a:pt x="1034520" y="4547281"/>
                </a:lnTo>
                <a:close/>
                <a:moveTo>
                  <a:pt x="768327" y="4517679"/>
                </a:moveTo>
                <a:lnTo>
                  <a:pt x="797926" y="4517679"/>
                </a:lnTo>
                <a:lnTo>
                  <a:pt x="797926" y="4547281"/>
                </a:lnTo>
                <a:lnTo>
                  <a:pt x="768327" y="4547281"/>
                </a:lnTo>
                <a:close/>
                <a:moveTo>
                  <a:pt x="502236" y="4517679"/>
                </a:moveTo>
                <a:lnTo>
                  <a:pt x="531839" y="4517679"/>
                </a:lnTo>
                <a:lnTo>
                  <a:pt x="531839" y="4547281"/>
                </a:lnTo>
                <a:lnTo>
                  <a:pt x="502236" y="4547281"/>
                </a:lnTo>
                <a:close/>
                <a:moveTo>
                  <a:pt x="236037" y="4517679"/>
                </a:moveTo>
                <a:lnTo>
                  <a:pt x="265640" y="4517679"/>
                </a:lnTo>
                <a:lnTo>
                  <a:pt x="265640" y="4547281"/>
                </a:lnTo>
                <a:lnTo>
                  <a:pt x="236037" y="4547281"/>
                </a:lnTo>
                <a:close/>
                <a:moveTo>
                  <a:pt x="2" y="4517679"/>
                </a:moveTo>
                <a:lnTo>
                  <a:pt x="29603" y="4517679"/>
                </a:lnTo>
                <a:lnTo>
                  <a:pt x="29603" y="4547281"/>
                </a:lnTo>
                <a:lnTo>
                  <a:pt x="2" y="4547281"/>
                </a:lnTo>
                <a:close/>
                <a:moveTo>
                  <a:pt x="1034520" y="4252022"/>
                </a:moveTo>
                <a:lnTo>
                  <a:pt x="1064123" y="4252022"/>
                </a:lnTo>
                <a:lnTo>
                  <a:pt x="1064123" y="4281516"/>
                </a:lnTo>
                <a:lnTo>
                  <a:pt x="1034520" y="4281516"/>
                </a:lnTo>
                <a:close/>
                <a:moveTo>
                  <a:pt x="768327" y="4252022"/>
                </a:moveTo>
                <a:lnTo>
                  <a:pt x="797926" y="4252022"/>
                </a:lnTo>
                <a:lnTo>
                  <a:pt x="797926" y="4281516"/>
                </a:lnTo>
                <a:lnTo>
                  <a:pt x="768327" y="4281516"/>
                </a:lnTo>
                <a:close/>
                <a:moveTo>
                  <a:pt x="502236" y="4252022"/>
                </a:moveTo>
                <a:lnTo>
                  <a:pt x="531839" y="4252022"/>
                </a:lnTo>
                <a:lnTo>
                  <a:pt x="531839" y="4281516"/>
                </a:lnTo>
                <a:lnTo>
                  <a:pt x="502236" y="4281516"/>
                </a:lnTo>
                <a:close/>
                <a:moveTo>
                  <a:pt x="236037" y="4252022"/>
                </a:moveTo>
                <a:lnTo>
                  <a:pt x="265640" y="4252022"/>
                </a:lnTo>
                <a:lnTo>
                  <a:pt x="265640" y="4281516"/>
                </a:lnTo>
                <a:lnTo>
                  <a:pt x="236037" y="4281516"/>
                </a:lnTo>
                <a:close/>
                <a:moveTo>
                  <a:pt x="1" y="4252022"/>
                </a:moveTo>
                <a:lnTo>
                  <a:pt x="29603" y="4252022"/>
                </a:lnTo>
                <a:lnTo>
                  <a:pt x="29603" y="4281516"/>
                </a:lnTo>
                <a:lnTo>
                  <a:pt x="1" y="4281516"/>
                </a:lnTo>
                <a:close/>
                <a:moveTo>
                  <a:pt x="1034520" y="3986257"/>
                </a:moveTo>
                <a:lnTo>
                  <a:pt x="1064123" y="3986257"/>
                </a:lnTo>
                <a:lnTo>
                  <a:pt x="1064123" y="4015859"/>
                </a:lnTo>
                <a:lnTo>
                  <a:pt x="1034520" y="4015859"/>
                </a:lnTo>
                <a:close/>
                <a:moveTo>
                  <a:pt x="768327" y="3986257"/>
                </a:moveTo>
                <a:lnTo>
                  <a:pt x="797926" y="3986257"/>
                </a:lnTo>
                <a:lnTo>
                  <a:pt x="797926" y="4015859"/>
                </a:lnTo>
                <a:lnTo>
                  <a:pt x="768327" y="4015859"/>
                </a:lnTo>
                <a:close/>
                <a:moveTo>
                  <a:pt x="502236" y="3986257"/>
                </a:moveTo>
                <a:lnTo>
                  <a:pt x="531839" y="3986257"/>
                </a:lnTo>
                <a:lnTo>
                  <a:pt x="531839" y="4015859"/>
                </a:lnTo>
                <a:lnTo>
                  <a:pt x="502236" y="4015859"/>
                </a:lnTo>
                <a:close/>
                <a:moveTo>
                  <a:pt x="236037" y="3986257"/>
                </a:moveTo>
                <a:lnTo>
                  <a:pt x="265640" y="3986257"/>
                </a:lnTo>
                <a:lnTo>
                  <a:pt x="265640" y="4015859"/>
                </a:lnTo>
                <a:lnTo>
                  <a:pt x="236037" y="4015859"/>
                </a:lnTo>
                <a:close/>
                <a:moveTo>
                  <a:pt x="1" y="3986257"/>
                </a:moveTo>
                <a:lnTo>
                  <a:pt x="29603" y="3986257"/>
                </a:lnTo>
                <a:lnTo>
                  <a:pt x="29603" y="4015859"/>
                </a:lnTo>
                <a:lnTo>
                  <a:pt x="1" y="4015859"/>
                </a:lnTo>
                <a:close/>
                <a:moveTo>
                  <a:pt x="1034520" y="3720492"/>
                </a:moveTo>
                <a:lnTo>
                  <a:pt x="1064123" y="3720492"/>
                </a:lnTo>
                <a:lnTo>
                  <a:pt x="1064123" y="3750094"/>
                </a:lnTo>
                <a:lnTo>
                  <a:pt x="1034520" y="3750094"/>
                </a:lnTo>
                <a:close/>
                <a:moveTo>
                  <a:pt x="768327" y="3720492"/>
                </a:moveTo>
                <a:lnTo>
                  <a:pt x="797926" y="3720492"/>
                </a:lnTo>
                <a:lnTo>
                  <a:pt x="797926" y="3750094"/>
                </a:lnTo>
                <a:lnTo>
                  <a:pt x="768327" y="3750094"/>
                </a:lnTo>
                <a:close/>
                <a:moveTo>
                  <a:pt x="502236" y="3720492"/>
                </a:moveTo>
                <a:lnTo>
                  <a:pt x="531839" y="3720492"/>
                </a:lnTo>
                <a:lnTo>
                  <a:pt x="531839" y="3750094"/>
                </a:lnTo>
                <a:lnTo>
                  <a:pt x="502236" y="3750094"/>
                </a:lnTo>
                <a:close/>
                <a:moveTo>
                  <a:pt x="236037" y="3720492"/>
                </a:moveTo>
                <a:lnTo>
                  <a:pt x="265640" y="3720492"/>
                </a:lnTo>
                <a:lnTo>
                  <a:pt x="265640" y="3750094"/>
                </a:lnTo>
                <a:lnTo>
                  <a:pt x="236037" y="3750094"/>
                </a:lnTo>
                <a:close/>
                <a:moveTo>
                  <a:pt x="1" y="3720492"/>
                </a:moveTo>
                <a:lnTo>
                  <a:pt x="29603" y="3720492"/>
                </a:lnTo>
                <a:lnTo>
                  <a:pt x="29603" y="3750094"/>
                </a:lnTo>
                <a:lnTo>
                  <a:pt x="1" y="3750094"/>
                </a:lnTo>
                <a:close/>
                <a:moveTo>
                  <a:pt x="1034520" y="3454727"/>
                </a:moveTo>
                <a:lnTo>
                  <a:pt x="1064123" y="3454727"/>
                </a:lnTo>
                <a:lnTo>
                  <a:pt x="1064123" y="3484330"/>
                </a:lnTo>
                <a:lnTo>
                  <a:pt x="1034520" y="3484330"/>
                </a:lnTo>
                <a:close/>
                <a:moveTo>
                  <a:pt x="768327" y="3454727"/>
                </a:moveTo>
                <a:lnTo>
                  <a:pt x="797926" y="3454727"/>
                </a:lnTo>
                <a:lnTo>
                  <a:pt x="797926" y="3484330"/>
                </a:lnTo>
                <a:lnTo>
                  <a:pt x="768327" y="3484330"/>
                </a:lnTo>
                <a:close/>
                <a:moveTo>
                  <a:pt x="502236" y="3454727"/>
                </a:moveTo>
                <a:lnTo>
                  <a:pt x="531839" y="3454727"/>
                </a:lnTo>
                <a:lnTo>
                  <a:pt x="531839" y="3484330"/>
                </a:lnTo>
                <a:lnTo>
                  <a:pt x="502236" y="3484330"/>
                </a:lnTo>
                <a:close/>
                <a:moveTo>
                  <a:pt x="236037" y="3454727"/>
                </a:moveTo>
                <a:lnTo>
                  <a:pt x="265640" y="3454727"/>
                </a:lnTo>
                <a:lnTo>
                  <a:pt x="265640" y="3484330"/>
                </a:lnTo>
                <a:lnTo>
                  <a:pt x="236037" y="3484330"/>
                </a:lnTo>
                <a:close/>
                <a:moveTo>
                  <a:pt x="1" y="3454727"/>
                </a:moveTo>
                <a:lnTo>
                  <a:pt x="29603" y="3454727"/>
                </a:lnTo>
                <a:lnTo>
                  <a:pt x="29603" y="3484330"/>
                </a:lnTo>
                <a:lnTo>
                  <a:pt x="1" y="3484330"/>
                </a:lnTo>
                <a:close/>
                <a:moveTo>
                  <a:pt x="1034520" y="3189074"/>
                </a:moveTo>
                <a:lnTo>
                  <a:pt x="1064123" y="3189074"/>
                </a:lnTo>
                <a:lnTo>
                  <a:pt x="1064123" y="3218566"/>
                </a:lnTo>
                <a:lnTo>
                  <a:pt x="1034520" y="3218566"/>
                </a:lnTo>
                <a:close/>
                <a:moveTo>
                  <a:pt x="1" y="3189071"/>
                </a:moveTo>
                <a:lnTo>
                  <a:pt x="29603" y="3189071"/>
                </a:lnTo>
                <a:lnTo>
                  <a:pt x="29603" y="3218566"/>
                </a:lnTo>
                <a:lnTo>
                  <a:pt x="1" y="3218566"/>
                </a:lnTo>
                <a:close/>
                <a:moveTo>
                  <a:pt x="1034520" y="2923310"/>
                </a:moveTo>
                <a:lnTo>
                  <a:pt x="1064123" y="2923310"/>
                </a:lnTo>
                <a:lnTo>
                  <a:pt x="1064123" y="2952805"/>
                </a:lnTo>
                <a:lnTo>
                  <a:pt x="1034520" y="2952805"/>
                </a:lnTo>
                <a:close/>
                <a:moveTo>
                  <a:pt x="768327" y="2923309"/>
                </a:moveTo>
                <a:lnTo>
                  <a:pt x="797926" y="2923309"/>
                </a:lnTo>
                <a:lnTo>
                  <a:pt x="797926" y="2952804"/>
                </a:lnTo>
                <a:lnTo>
                  <a:pt x="768327" y="2952804"/>
                </a:lnTo>
                <a:close/>
                <a:moveTo>
                  <a:pt x="502236" y="2923308"/>
                </a:moveTo>
                <a:lnTo>
                  <a:pt x="531838" y="2923308"/>
                </a:lnTo>
                <a:lnTo>
                  <a:pt x="531838" y="2952803"/>
                </a:lnTo>
                <a:lnTo>
                  <a:pt x="502236" y="2952803"/>
                </a:lnTo>
                <a:close/>
                <a:moveTo>
                  <a:pt x="236037" y="2923307"/>
                </a:moveTo>
                <a:lnTo>
                  <a:pt x="265639" y="2923307"/>
                </a:lnTo>
                <a:lnTo>
                  <a:pt x="265639" y="2952802"/>
                </a:lnTo>
                <a:lnTo>
                  <a:pt x="236037" y="2952802"/>
                </a:lnTo>
                <a:close/>
                <a:moveTo>
                  <a:pt x="1" y="2923307"/>
                </a:moveTo>
                <a:lnTo>
                  <a:pt x="29603" y="2923307"/>
                </a:lnTo>
                <a:lnTo>
                  <a:pt x="29603" y="2952802"/>
                </a:lnTo>
                <a:lnTo>
                  <a:pt x="1" y="2952802"/>
                </a:lnTo>
                <a:close/>
                <a:moveTo>
                  <a:pt x="1034520" y="2657443"/>
                </a:moveTo>
                <a:lnTo>
                  <a:pt x="1064123" y="2657443"/>
                </a:lnTo>
                <a:lnTo>
                  <a:pt x="1064123" y="2687045"/>
                </a:lnTo>
                <a:lnTo>
                  <a:pt x="1034520" y="2687045"/>
                </a:lnTo>
                <a:close/>
                <a:moveTo>
                  <a:pt x="768327" y="2657440"/>
                </a:moveTo>
                <a:lnTo>
                  <a:pt x="797926" y="2657440"/>
                </a:lnTo>
                <a:lnTo>
                  <a:pt x="797926" y="2687042"/>
                </a:lnTo>
                <a:lnTo>
                  <a:pt x="768327" y="2687042"/>
                </a:lnTo>
                <a:close/>
                <a:moveTo>
                  <a:pt x="502236" y="2657437"/>
                </a:moveTo>
                <a:lnTo>
                  <a:pt x="531838" y="2657437"/>
                </a:lnTo>
                <a:lnTo>
                  <a:pt x="531838" y="2687039"/>
                </a:lnTo>
                <a:lnTo>
                  <a:pt x="502236" y="2687039"/>
                </a:lnTo>
                <a:close/>
                <a:moveTo>
                  <a:pt x="236037" y="2657434"/>
                </a:moveTo>
                <a:lnTo>
                  <a:pt x="265639" y="2657434"/>
                </a:lnTo>
                <a:lnTo>
                  <a:pt x="265639" y="2687036"/>
                </a:lnTo>
                <a:lnTo>
                  <a:pt x="236037" y="2687036"/>
                </a:lnTo>
                <a:close/>
                <a:moveTo>
                  <a:pt x="1" y="2657434"/>
                </a:moveTo>
                <a:lnTo>
                  <a:pt x="29603" y="2657434"/>
                </a:lnTo>
                <a:lnTo>
                  <a:pt x="29603" y="2687036"/>
                </a:lnTo>
                <a:lnTo>
                  <a:pt x="1" y="2687036"/>
                </a:lnTo>
                <a:close/>
                <a:moveTo>
                  <a:pt x="1034520" y="2391678"/>
                </a:moveTo>
                <a:lnTo>
                  <a:pt x="1064123" y="2391678"/>
                </a:lnTo>
                <a:lnTo>
                  <a:pt x="1064123" y="2421288"/>
                </a:lnTo>
                <a:lnTo>
                  <a:pt x="1034520" y="2421288"/>
                </a:lnTo>
                <a:close/>
                <a:moveTo>
                  <a:pt x="768327" y="2391675"/>
                </a:moveTo>
                <a:lnTo>
                  <a:pt x="797926" y="2391675"/>
                </a:lnTo>
                <a:lnTo>
                  <a:pt x="797926" y="2421283"/>
                </a:lnTo>
                <a:lnTo>
                  <a:pt x="768327" y="2421283"/>
                </a:lnTo>
                <a:close/>
                <a:moveTo>
                  <a:pt x="502236" y="2391672"/>
                </a:moveTo>
                <a:lnTo>
                  <a:pt x="531838" y="2391672"/>
                </a:lnTo>
                <a:lnTo>
                  <a:pt x="531838" y="2421278"/>
                </a:lnTo>
                <a:lnTo>
                  <a:pt x="502236" y="2421278"/>
                </a:lnTo>
                <a:close/>
                <a:moveTo>
                  <a:pt x="236037" y="2391669"/>
                </a:moveTo>
                <a:lnTo>
                  <a:pt x="265639" y="2391669"/>
                </a:lnTo>
                <a:lnTo>
                  <a:pt x="265639" y="2421272"/>
                </a:lnTo>
                <a:lnTo>
                  <a:pt x="236037" y="2421272"/>
                </a:lnTo>
                <a:close/>
                <a:moveTo>
                  <a:pt x="1" y="2391669"/>
                </a:moveTo>
                <a:lnTo>
                  <a:pt x="29603" y="2391669"/>
                </a:lnTo>
                <a:lnTo>
                  <a:pt x="29603" y="2421272"/>
                </a:lnTo>
                <a:lnTo>
                  <a:pt x="1" y="2421272"/>
                </a:lnTo>
                <a:close/>
                <a:moveTo>
                  <a:pt x="1034520" y="2126020"/>
                </a:moveTo>
                <a:lnTo>
                  <a:pt x="1064123" y="2126020"/>
                </a:lnTo>
                <a:lnTo>
                  <a:pt x="1064123" y="2155517"/>
                </a:lnTo>
                <a:lnTo>
                  <a:pt x="1034520" y="2155517"/>
                </a:lnTo>
                <a:close/>
                <a:moveTo>
                  <a:pt x="768327" y="2126017"/>
                </a:moveTo>
                <a:lnTo>
                  <a:pt x="797926" y="2126017"/>
                </a:lnTo>
                <a:lnTo>
                  <a:pt x="797926" y="2155513"/>
                </a:lnTo>
                <a:lnTo>
                  <a:pt x="768327" y="2155513"/>
                </a:lnTo>
                <a:close/>
                <a:moveTo>
                  <a:pt x="502236" y="2126014"/>
                </a:moveTo>
                <a:lnTo>
                  <a:pt x="531838" y="2126014"/>
                </a:lnTo>
                <a:lnTo>
                  <a:pt x="531838" y="2155510"/>
                </a:lnTo>
                <a:lnTo>
                  <a:pt x="502236" y="2155510"/>
                </a:lnTo>
                <a:close/>
                <a:moveTo>
                  <a:pt x="236037" y="2126012"/>
                </a:moveTo>
                <a:lnTo>
                  <a:pt x="265639" y="2126012"/>
                </a:lnTo>
                <a:lnTo>
                  <a:pt x="265639" y="2155506"/>
                </a:lnTo>
                <a:lnTo>
                  <a:pt x="236037" y="2155506"/>
                </a:lnTo>
                <a:close/>
                <a:moveTo>
                  <a:pt x="1" y="2126012"/>
                </a:moveTo>
                <a:lnTo>
                  <a:pt x="29603" y="2126012"/>
                </a:lnTo>
                <a:lnTo>
                  <a:pt x="29603" y="2155506"/>
                </a:lnTo>
                <a:lnTo>
                  <a:pt x="1" y="2155506"/>
                </a:lnTo>
                <a:close/>
                <a:moveTo>
                  <a:pt x="1034520" y="1860254"/>
                </a:moveTo>
                <a:lnTo>
                  <a:pt x="1064123" y="1860254"/>
                </a:lnTo>
                <a:lnTo>
                  <a:pt x="1064123" y="1889747"/>
                </a:lnTo>
                <a:lnTo>
                  <a:pt x="1034520" y="1889747"/>
                </a:lnTo>
                <a:close/>
                <a:moveTo>
                  <a:pt x="768327" y="1860252"/>
                </a:moveTo>
                <a:lnTo>
                  <a:pt x="797926" y="1860252"/>
                </a:lnTo>
                <a:lnTo>
                  <a:pt x="797926" y="1889745"/>
                </a:lnTo>
                <a:lnTo>
                  <a:pt x="768327" y="1889745"/>
                </a:lnTo>
                <a:close/>
                <a:moveTo>
                  <a:pt x="502236" y="1860249"/>
                </a:moveTo>
                <a:lnTo>
                  <a:pt x="531838" y="1860249"/>
                </a:lnTo>
                <a:lnTo>
                  <a:pt x="531838" y="1889744"/>
                </a:lnTo>
                <a:lnTo>
                  <a:pt x="502236" y="1889744"/>
                </a:lnTo>
                <a:close/>
                <a:moveTo>
                  <a:pt x="236037" y="1860247"/>
                </a:moveTo>
                <a:lnTo>
                  <a:pt x="265639" y="1860247"/>
                </a:lnTo>
                <a:lnTo>
                  <a:pt x="265639" y="1889742"/>
                </a:lnTo>
                <a:lnTo>
                  <a:pt x="236037" y="1889742"/>
                </a:lnTo>
                <a:close/>
                <a:moveTo>
                  <a:pt x="1" y="1860247"/>
                </a:moveTo>
                <a:lnTo>
                  <a:pt x="29603" y="1860247"/>
                </a:lnTo>
                <a:lnTo>
                  <a:pt x="29603" y="1889742"/>
                </a:lnTo>
                <a:lnTo>
                  <a:pt x="1" y="1889742"/>
                </a:lnTo>
                <a:close/>
                <a:moveTo>
                  <a:pt x="1034520" y="1594489"/>
                </a:moveTo>
                <a:lnTo>
                  <a:pt x="1064123" y="1594489"/>
                </a:lnTo>
                <a:lnTo>
                  <a:pt x="1064123" y="1624092"/>
                </a:lnTo>
                <a:lnTo>
                  <a:pt x="1034520" y="1624092"/>
                </a:lnTo>
                <a:close/>
                <a:moveTo>
                  <a:pt x="768327" y="1594486"/>
                </a:moveTo>
                <a:lnTo>
                  <a:pt x="797926" y="1594486"/>
                </a:lnTo>
                <a:lnTo>
                  <a:pt x="797926" y="1624090"/>
                </a:lnTo>
                <a:lnTo>
                  <a:pt x="768327" y="1624090"/>
                </a:lnTo>
                <a:close/>
                <a:moveTo>
                  <a:pt x="502236" y="1594484"/>
                </a:moveTo>
                <a:lnTo>
                  <a:pt x="531838" y="1594484"/>
                </a:lnTo>
                <a:lnTo>
                  <a:pt x="531838" y="1624087"/>
                </a:lnTo>
                <a:lnTo>
                  <a:pt x="502236" y="1624087"/>
                </a:lnTo>
                <a:close/>
                <a:moveTo>
                  <a:pt x="236037" y="1594482"/>
                </a:moveTo>
                <a:lnTo>
                  <a:pt x="265639" y="1594482"/>
                </a:lnTo>
                <a:lnTo>
                  <a:pt x="265639" y="1624085"/>
                </a:lnTo>
                <a:lnTo>
                  <a:pt x="236037" y="1624085"/>
                </a:lnTo>
                <a:close/>
                <a:moveTo>
                  <a:pt x="1" y="1594482"/>
                </a:moveTo>
                <a:lnTo>
                  <a:pt x="29603" y="1594482"/>
                </a:lnTo>
                <a:lnTo>
                  <a:pt x="29603" y="1624085"/>
                </a:lnTo>
                <a:lnTo>
                  <a:pt x="1" y="1624085"/>
                </a:lnTo>
                <a:close/>
                <a:moveTo>
                  <a:pt x="1034520" y="1328724"/>
                </a:moveTo>
                <a:lnTo>
                  <a:pt x="1064123" y="1328724"/>
                </a:lnTo>
                <a:lnTo>
                  <a:pt x="1064123" y="1358328"/>
                </a:lnTo>
                <a:lnTo>
                  <a:pt x="1034520" y="1358328"/>
                </a:lnTo>
                <a:close/>
                <a:moveTo>
                  <a:pt x="768327" y="1328722"/>
                </a:moveTo>
                <a:lnTo>
                  <a:pt x="797926" y="1328722"/>
                </a:lnTo>
                <a:lnTo>
                  <a:pt x="797926" y="1358325"/>
                </a:lnTo>
                <a:lnTo>
                  <a:pt x="768327" y="1358325"/>
                </a:lnTo>
                <a:close/>
                <a:moveTo>
                  <a:pt x="502236" y="1328719"/>
                </a:moveTo>
                <a:lnTo>
                  <a:pt x="531838" y="1328719"/>
                </a:lnTo>
                <a:lnTo>
                  <a:pt x="531838" y="1358323"/>
                </a:lnTo>
                <a:lnTo>
                  <a:pt x="502236" y="1358323"/>
                </a:lnTo>
                <a:close/>
                <a:moveTo>
                  <a:pt x="236036" y="1328717"/>
                </a:moveTo>
                <a:lnTo>
                  <a:pt x="265639" y="1328717"/>
                </a:lnTo>
                <a:lnTo>
                  <a:pt x="265639" y="1358320"/>
                </a:lnTo>
                <a:lnTo>
                  <a:pt x="236036" y="1358320"/>
                </a:lnTo>
                <a:close/>
                <a:moveTo>
                  <a:pt x="1" y="1328717"/>
                </a:moveTo>
                <a:lnTo>
                  <a:pt x="29602" y="1328717"/>
                </a:lnTo>
                <a:lnTo>
                  <a:pt x="29602" y="1358320"/>
                </a:lnTo>
                <a:lnTo>
                  <a:pt x="1" y="1358320"/>
                </a:lnTo>
                <a:close/>
                <a:moveTo>
                  <a:pt x="1034520" y="1063069"/>
                </a:moveTo>
                <a:lnTo>
                  <a:pt x="1064123" y="1063069"/>
                </a:lnTo>
                <a:lnTo>
                  <a:pt x="1064123" y="1092563"/>
                </a:lnTo>
                <a:lnTo>
                  <a:pt x="1034520" y="1092563"/>
                </a:lnTo>
                <a:close/>
                <a:moveTo>
                  <a:pt x="768326" y="1063066"/>
                </a:moveTo>
                <a:lnTo>
                  <a:pt x="797926" y="1063066"/>
                </a:lnTo>
                <a:lnTo>
                  <a:pt x="797926" y="1092560"/>
                </a:lnTo>
                <a:lnTo>
                  <a:pt x="768326" y="1092560"/>
                </a:lnTo>
                <a:close/>
                <a:moveTo>
                  <a:pt x="502235" y="1063063"/>
                </a:moveTo>
                <a:lnTo>
                  <a:pt x="531838" y="1063063"/>
                </a:lnTo>
                <a:lnTo>
                  <a:pt x="531838" y="1092557"/>
                </a:lnTo>
                <a:lnTo>
                  <a:pt x="502235" y="1092557"/>
                </a:lnTo>
                <a:close/>
                <a:moveTo>
                  <a:pt x="236036" y="1063059"/>
                </a:moveTo>
                <a:lnTo>
                  <a:pt x="265639" y="1063059"/>
                </a:lnTo>
                <a:lnTo>
                  <a:pt x="265639" y="1092554"/>
                </a:lnTo>
                <a:lnTo>
                  <a:pt x="236036" y="1092554"/>
                </a:lnTo>
                <a:close/>
                <a:moveTo>
                  <a:pt x="0" y="1063059"/>
                </a:moveTo>
                <a:lnTo>
                  <a:pt x="29602" y="1063059"/>
                </a:lnTo>
                <a:lnTo>
                  <a:pt x="29602" y="1092554"/>
                </a:lnTo>
                <a:lnTo>
                  <a:pt x="0" y="1092554"/>
                </a:lnTo>
                <a:close/>
                <a:moveTo>
                  <a:pt x="1034520" y="797300"/>
                </a:moveTo>
                <a:lnTo>
                  <a:pt x="1064123" y="797300"/>
                </a:lnTo>
                <a:lnTo>
                  <a:pt x="1064123" y="826797"/>
                </a:lnTo>
                <a:lnTo>
                  <a:pt x="1034520" y="826797"/>
                </a:lnTo>
                <a:close/>
                <a:moveTo>
                  <a:pt x="768326" y="797298"/>
                </a:moveTo>
                <a:lnTo>
                  <a:pt x="797926" y="797298"/>
                </a:lnTo>
                <a:lnTo>
                  <a:pt x="797926" y="826794"/>
                </a:lnTo>
                <a:lnTo>
                  <a:pt x="768326" y="826794"/>
                </a:lnTo>
                <a:close/>
                <a:moveTo>
                  <a:pt x="502235" y="797296"/>
                </a:moveTo>
                <a:lnTo>
                  <a:pt x="531838" y="797296"/>
                </a:lnTo>
                <a:lnTo>
                  <a:pt x="531838" y="826792"/>
                </a:lnTo>
                <a:lnTo>
                  <a:pt x="502235" y="826792"/>
                </a:lnTo>
                <a:close/>
                <a:moveTo>
                  <a:pt x="236036" y="797294"/>
                </a:moveTo>
                <a:lnTo>
                  <a:pt x="265639" y="797294"/>
                </a:lnTo>
                <a:lnTo>
                  <a:pt x="265639" y="826789"/>
                </a:lnTo>
                <a:lnTo>
                  <a:pt x="236036" y="826789"/>
                </a:lnTo>
                <a:close/>
                <a:moveTo>
                  <a:pt x="0" y="797294"/>
                </a:moveTo>
                <a:lnTo>
                  <a:pt x="29602" y="797294"/>
                </a:lnTo>
                <a:lnTo>
                  <a:pt x="29602" y="826789"/>
                </a:lnTo>
                <a:lnTo>
                  <a:pt x="0" y="826789"/>
                </a:lnTo>
                <a:close/>
                <a:moveTo>
                  <a:pt x="1034520" y="531537"/>
                </a:moveTo>
                <a:lnTo>
                  <a:pt x="1064123" y="531537"/>
                </a:lnTo>
                <a:lnTo>
                  <a:pt x="1064123" y="561139"/>
                </a:lnTo>
                <a:lnTo>
                  <a:pt x="1034520" y="561139"/>
                </a:lnTo>
                <a:close/>
                <a:moveTo>
                  <a:pt x="768326" y="531534"/>
                </a:moveTo>
                <a:lnTo>
                  <a:pt x="797926" y="531534"/>
                </a:lnTo>
                <a:lnTo>
                  <a:pt x="797926" y="561137"/>
                </a:lnTo>
                <a:lnTo>
                  <a:pt x="768326" y="561137"/>
                </a:lnTo>
                <a:close/>
                <a:moveTo>
                  <a:pt x="502235" y="531532"/>
                </a:moveTo>
                <a:lnTo>
                  <a:pt x="531838" y="531532"/>
                </a:lnTo>
                <a:lnTo>
                  <a:pt x="531838" y="561135"/>
                </a:lnTo>
                <a:lnTo>
                  <a:pt x="502235" y="561135"/>
                </a:lnTo>
                <a:close/>
                <a:moveTo>
                  <a:pt x="236036" y="531530"/>
                </a:moveTo>
                <a:lnTo>
                  <a:pt x="265639" y="531530"/>
                </a:lnTo>
                <a:lnTo>
                  <a:pt x="265639" y="561133"/>
                </a:lnTo>
                <a:lnTo>
                  <a:pt x="236036" y="561133"/>
                </a:lnTo>
                <a:close/>
                <a:moveTo>
                  <a:pt x="0" y="531530"/>
                </a:moveTo>
                <a:lnTo>
                  <a:pt x="29602" y="531530"/>
                </a:lnTo>
                <a:lnTo>
                  <a:pt x="29602" y="561133"/>
                </a:lnTo>
                <a:lnTo>
                  <a:pt x="0" y="561133"/>
                </a:lnTo>
                <a:close/>
                <a:moveTo>
                  <a:pt x="1034520" y="265772"/>
                </a:moveTo>
                <a:lnTo>
                  <a:pt x="1064123" y="265772"/>
                </a:lnTo>
                <a:lnTo>
                  <a:pt x="1064123" y="295374"/>
                </a:lnTo>
                <a:lnTo>
                  <a:pt x="1034520" y="295374"/>
                </a:lnTo>
                <a:close/>
                <a:moveTo>
                  <a:pt x="768326" y="265770"/>
                </a:moveTo>
                <a:lnTo>
                  <a:pt x="797926" y="265770"/>
                </a:lnTo>
                <a:lnTo>
                  <a:pt x="797926" y="295372"/>
                </a:lnTo>
                <a:lnTo>
                  <a:pt x="768326" y="295372"/>
                </a:lnTo>
                <a:close/>
                <a:moveTo>
                  <a:pt x="502235" y="265767"/>
                </a:moveTo>
                <a:lnTo>
                  <a:pt x="531838" y="265767"/>
                </a:lnTo>
                <a:lnTo>
                  <a:pt x="531838" y="295370"/>
                </a:lnTo>
                <a:lnTo>
                  <a:pt x="502235" y="295370"/>
                </a:lnTo>
                <a:close/>
                <a:moveTo>
                  <a:pt x="236036" y="265765"/>
                </a:moveTo>
                <a:lnTo>
                  <a:pt x="265639" y="265765"/>
                </a:lnTo>
                <a:lnTo>
                  <a:pt x="265639" y="295368"/>
                </a:lnTo>
                <a:lnTo>
                  <a:pt x="236036" y="295368"/>
                </a:lnTo>
                <a:close/>
                <a:moveTo>
                  <a:pt x="0" y="265765"/>
                </a:moveTo>
                <a:lnTo>
                  <a:pt x="29602" y="265765"/>
                </a:lnTo>
                <a:lnTo>
                  <a:pt x="29602" y="295368"/>
                </a:lnTo>
                <a:lnTo>
                  <a:pt x="0" y="295368"/>
                </a:lnTo>
                <a:close/>
                <a:moveTo>
                  <a:pt x="1034520" y="7"/>
                </a:moveTo>
                <a:lnTo>
                  <a:pt x="1064123" y="7"/>
                </a:lnTo>
                <a:lnTo>
                  <a:pt x="1064123" y="29609"/>
                </a:lnTo>
                <a:lnTo>
                  <a:pt x="1034520" y="29609"/>
                </a:lnTo>
                <a:close/>
                <a:moveTo>
                  <a:pt x="768326" y="5"/>
                </a:moveTo>
                <a:lnTo>
                  <a:pt x="797926" y="5"/>
                </a:lnTo>
                <a:lnTo>
                  <a:pt x="797926" y="29607"/>
                </a:lnTo>
                <a:lnTo>
                  <a:pt x="768326" y="29607"/>
                </a:lnTo>
                <a:close/>
                <a:moveTo>
                  <a:pt x="502235" y="2"/>
                </a:moveTo>
                <a:lnTo>
                  <a:pt x="531838" y="2"/>
                </a:lnTo>
                <a:lnTo>
                  <a:pt x="531838" y="29605"/>
                </a:lnTo>
                <a:lnTo>
                  <a:pt x="502235" y="29605"/>
                </a:lnTo>
                <a:close/>
                <a:moveTo>
                  <a:pt x="236036" y="0"/>
                </a:moveTo>
                <a:lnTo>
                  <a:pt x="265638" y="0"/>
                </a:lnTo>
                <a:lnTo>
                  <a:pt x="265638" y="29602"/>
                </a:lnTo>
                <a:lnTo>
                  <a:pt x="236036" y="29602"/>
                </a:lnTo>
                <a:close/>
                <a:moveTo>
                  <a:pt x="0" y="0"/>
                </a:moveTo>
                <a:lnTo>
                  <a:pt x="29602" y="0"/>
                </a:lnTo>
                <a:lnTo>
                  <a:pt x="29602" y="29602"/>
                </a:lnTo>
                <a:lnTo>
                  <a:pt x="0" y="29602"/>
                </a:lnTo>
                <a:close/>
              </a:path>
            </a:pathLst>
          </a:custGeom>
          <a:solidFill>
            <a:srgbClr val="FFFFFF">
              <a:alpha val="40000"/>
            </a:srgbClr>
          </a:solidFill>
          <a:ln w="10797" cap="flat">
            <a:noFill/>
            <a:prstDash val="solid"/>
            <a:miter/>
          </a:ln>
        </p:spPr>
        <p:txBody>
          <a:bodyPr wrap="square" rtlCol="0" anchor="ctr">
            <a:noAutofit/>
          </a:bodyPr>
          <a:lstStyle/>
          <a:p>
            <a:pPr marL="0" marR="0" lvl="0" indent="0" defTabSz="754380" eaLnBrk="1" fontAlgn="auto" latinLnBrk="0" hangingPunct="1">
              <a:lnSpc>
                <a:spcPct val="100000"/>
              </a:lnSpc>
              <a:spcBef>
                <a:spcPts val="0"/>
              </a:spcBef>
              <a:spcAft>
                <a:spcPts val="0"/>
              </a:spcAft>
              <a:buClrTx/>
              <a:buSzTx/>
              <a:buFontTx/>
              <a:buNone/>
              <a:tabLst/>
              <a:defRPr/>
            </a:pPr>
            <a:endParaRPr kumimoji="0" lang="en-US" sz="2970" b="0" i="0" u="none" strike="noStrike" kern="1200" cap="none" spc="0" normalizeH="0" baseline="0" noProof="0">
              <a:ln>
                <a:noFill/>
              </a:ln>
              <a:solidFill>
                <a:sysClr val="windowText" lastClr="000000"/>
              </a:solidFill>
              <a:effectLst/>
              <a:uLnTx/>
              <a:uFillTx/>
              <a:ea typeface="+mn-ea"/>
              <a:cs typeface="+mn-cs"/>
            </a:endParaRPr>
          </a:p>
        </p:txBody>
      </p:sp>
      <p:sp>
        <p:nvSpPr>
          <p:cNvPr id="8" name="Graphic 16">
            <a:extLst>
              <a:ext uri="{FF2B5EF4-FFF2-40B4-BE49-F238E27FC236}">
                <a16:creationId xmlns:a16="http://schemas.microsoft.com/office/drawing/2014/main" id="{44230A94-9BA7-453C-8BCF-AF48CBB57573}"/>
              </a:ext>
            </a:extLst>
          </p:cNvPr>
          <p:cNvSpPr>
            <a:spLocks noChangeAspect="1"/>
          </p:cNvSpPr>
          <p:nvPr userDrawn="1"/>
        </p:nvSpPr>
        <p:spPr>
          <a:xfrm>
            <a:off x="606743" y="5416754"/>
            <a:ext cx="1370823" cy="485691"/>
          </a:xfrm>
          <a:custGeom>
            <a:avLst/>
            <a:gdLst>
              <a:gd name="connsiteX0" fmla="*/ 0 w 1508759"/>
              <a:gd name="connsiteY0" fmla="*/ 0 h 534561"/>
              <a:gd name="connsiteX1" fmla="*/ 537808 w 1508759"/>
              <a:gd name="connsiteY1" fmla="*/ 0 h 534561"/>
              <a:gd name="connsiteX2" fmla="*/ 537808 w 1508759"/>
              <a:gd name="connsiteY2" fmla="*/ 537808 h 534561"/>
              <a:gd name="connsiteX3" fmla="*/ 0 w 1508759"/>
              <a:gd name="connsiteY3" fmla="*/ 537808 h 534561"/>
              <a:gd name="connsiteX4" fmla="*/ 0 w 1508759"/>
              <a:gd name="connsiteY4" fmla="*/ 0 h 534561"/>
              <a:gd name="connsiteX5" fmla="*/ 55654 w 1508759"/>
              <a:gd name="connsiteY5" fmla="*/ 482154 h 534561"/>
              <a:gd name="connsiteX6" fmla="*/ 482154 w 1508759"/>
              <a:gd name="connsiteY6" fmla="*/ 482154 h 534561"/>
              <a:gd name="connsiteX7" fmla="*/ 482154 w 1508759"/>
              <a:gd name="connsiteY7" fmla="*/ 55654 h 534561"/>
              <a:gd name="connsiteX8" fmla="*/ 55654 w 1508759"/>
              <a:gd name="connsiteY8" fmla="*/ 55654 h 534561"/>
              <a:gd name="connsiteX9" fmla="*/ 55654 w 1508759"/>
              <a:gd name="connsiteY9" fmla="*/ 482154 h 534561"/>
              <a:gd name="connsiteX10" fmla="*/ 270678 w 1508759"/>
              <a:gd name="connsiteY10" fmla="*/ 138736 h 534561"/>
              <a:gd name="connsiteX11" fmla="*/ 326332 w 1508759"/>
              <a:gd name="connsiteY11" fmla="*/ 138736 h 534561"/>
              <a:gd name="connsiteX12" fmla="*/ 326332 w 1508759"/>
              <a:gd name="connsiteY12" fmla="*/ 301702 h 534561"/>
              <a:gd name="connsiteX13" fmla="*/ 214124 w 1508759"/>
              <a:gd name="connsiteY13" fmla="*/ 419755 h 534561"/>
              <a:gd name="connsiteX14" fmla="*/ 104114 w 1508759"/>
              <a:gd name="connsiteY14" fmla="*/ 301702 h 534561"/>
              <a:gd name="connsiteX15" fmla="*/ 104114 w 1508759"/>
              <a:gd name="connsiteY15" fmla="*/ 138736 h 534561"/>
              <a:gd name="connsiteX16" fmla="*/ 159769 w 1508759"/>
              <a:gd name="connsiteY16" fmla="*/ 138736 h 534561"/>
              <a:gd name="connsiteX17" fmla="*/ 159769 w 1508759"/>
              <a:gd name="connsiteY17" fmla="*/ 301702 h 534561"/>
              <a:gd name="connsiteX18" fmla="*/ 215423 w 1508759"/>
              <a:gd name="connsiteY18" fmla="*/ 367248 h 534561"/>
              <a:gd name="connsiteX19" fmla="*/ 270628 w 1508759"/>
              <a:gd name="connsiteY19" fmla="*/ 301702 h 534561"/>
              <a:gd name="connsiteX20" fmla="*/ 270628 w 1508759"/>
              <a:gd name="connsiteY20" fmla="*/ 138736 h 534561"/>
              <a:gd name="connsiteX21" fmla="*/ 432345 w 1508759"/>
              <a:gd name="connsiteY21" fmla="*/ 138736 h 534561"/>
              <a:gd name="connsiteX22" fmla="*/ 398223 w 1508759"/>
              <a:gd name="connsiteY22" fmla="*/ 171959 h 534561"/>
              <a:gd name="connsiteX23" fmla="*/ 364101 w 1508759"/>
              <a:gd name="connsiteY23" fmla="*/ 138736 h 534561"/>
              <a:gd name="connsiteX24" fmla="*/ 398223 w 1508759"/>
              <a:gd name="connsiteY24" fmla="*/ 104614 h 534561"/>
              <a:gd name="connsiteX25" fmla="*/ 432345 w 1508759"/>
              <a:gd name="connsiteY25" fmla="*/ 138736 h 534561"/>
              <a:gd name="connsiteX26" fmla="*/ 370346 w 1508759"/>
              <a:gd name="connsiteY26" fmla="*/ 198437 h 534561"/>
              <a:gd name="connsiteX27" fmla="*/ 426000 w 1508759"/>
              <a:gd name="connsiteY27" fmla="*/ 198437 h 534561"/>
              <a:gd name="connsiteX28" fmla="*/ 426000 w 1508759"/>
              <a:gd name="connsiteY28" fmla="*/ 417058 h 534561"/>
              <a:gd name="connsiteX29" fmla="*/ 370346 w 1508759"/>
              <a:gd name="connsiteY29" fmla="*/ 417058 h 534561"/>
              <a:gd name="connsiteX30" fmla="*/ 370346 w 1508759"/>
              <a:gd name="connsiteY30" fmla="*/ 198437 h 534561"/>
              <a:gd name="connsiteX31" fmla="*/ 799543 w 1508759"/>
              <a:gd name="connsiteY31" fmla="*/ 232109 h 534561"/>
              <a:gd name="connsiteX32" fmla="*/ 699425 w 1508759"/>
              <a:gd name="connsiteY32" fmla="*/ 327281 h 534561"/>
              <a:gd name="connsiteX33" fmla="*/ 649167 w 1508759"/>
              <a:gd name="connsiteY33" fmla="*/ 327281 h 534561"/>
              <a:gd name="connsiteX34" fmla="*/ 649167 w 1508759"/>
              <a:gd name="connsiteY34" fmla="*/ 417058 h 534561"/>
              <a:gd name="connsiteX35" fmla="*/ 593512 w 1508759"/>
              <a:gd name="connsiteY35" fmla="*/ 417058 h 534561"/>
              <a:gd name="connsiteX36" fmla="*/ 593512 w 1508759"/>
              <a:gd name="connsiteY36" fmla="*/ 138736 h 534561"/>
              <a:gd name="connsiteX37" fmla="*/ 699425 w 1508759"/>
              <a:gd name="connsiteY37" fmla="*/ 138736 h 534561"/>
              <a:gd name="connsiteX38" fmla="*/ 799543 w 1508759"/>
              <a:gd name="connsiteY38" fmla="*/ 232109 h 534561"/>
              <a:gd name="connsiteX39" fmla="*/ 742989 w 1508759"/>
              <a:gd name="connsiteY39" fmla="*/ 232109 h 534561"/>
              <a:gd name="connsiteX40" fmla="*/ 693630 w 1508759"/>
              <a:gd name="connsiteY40" fmla="*/ 183599 h 534561"/>
              <a:gd name="connsiteX41" fmla="*/ 649167 w 1508759"/>
              <a:gd name="connsiteY41" fmla="*/ 183599 h 534561"/>
              <a:gd name="connsiteX42" fmla="*/ 649167 w 1508759"/>
              <a:gd name="connsiteY42" fmla="*/ 282818 h 534561"/>
              <a:gd name="connsiteX43" fmla="*/ 693630 w 1508759"/>
              <a:gd name="connsiteY43" fmla="*/ 282818 h 534561"/>
              <a:gd name="connsiteX44" fmla="*/ 742989 w 1508759"/>
              <a:gd name="connsiteY44" fmla="*/ 232109 h 534561"/>
              <a:gd name="connsiteX45" fmla="*/ 986739 w 1508759"/>
              <a:gd name="connsiteY45" fmla="*/ 198437 h 534561"/>
              <a:gd name="connsiteX46" fmla="*/ 1042393 w 1508759"/>
              <a:gd name="connsiteY46" fmla="*/ 198437 h 534561"/>
              <a:gd name="connsiteX47" fmla="*/ 1042393 w 1508759"/>
              <a:gd name="connsiteY47" fmla="*/ 417058 h 534561"/>
              <a:gd name="connsiteX48" fmla="*/ 986739 w 1508759"/>
              <a:gd name="connsiteY48" fmla="*/ 417058 h 534561"/>
              <a:gd name="connsiteX49" fmla="*/ 986739 w 1508759"/>
              <a:gd name="connsiteY49" fmla="*/ 392378 h 534561"/>
              <a:gd name="connsiteX50" fmla="*/ 915797 w 1508759"/>
              <a:gd name="connsiteY50" fmla="*/ 419755 h 534561"/>
              <a:gd name="connsiteX51" fmla="*/ 814780 w 1508759"/>
              <a:gd name="connsiteY51" fmla="*/ 307947 h 534561"/>
              <a:gd name="connsiteX52" fmla="*/ 915797 w 1508759"/>
              <a:gd name="connsiteY52" fmla="*/ 195689 h 534561"/>
              <a:gd name="connsiteX53" fmla="*/ 986739 w 1508759"/>
              <a:gd name="connsiteY53" fmla="*/ 225765 h 534561"/>
              <a:gd name="connsiteX54" fmla="*/ 986739 w 1508759"/>
              <a:gd name="connsiteY54" fmla="*/ 198437 h 534561"/>
              <a:gd name="connsiteX55" fmla="*/ 986739 w 1508759"/>
              <a:gd name="connsiteY55" fmla="*/ 307947 h 534561"/>
              <a:gd name="connsiteX56" fmla="*/ 928837 w 1508759"/>
              <a:gd name="connsiteY56" fmla="*/ 244200 h 534561"/>
              <a:gd name="connsiteX57" fmla="*/ 871384 w 1508759"/>
              <a:gd name="connsiteY57" fmla="*/ 307947 h 534561"/>
              <a:gd name="connsiteX58" fmla="*/ 928837 w 1508759"/>
              <a:gd name="connsiteY58" fmla="*/ 370796 h 534561"/>
              <a:gd name="connsiteX59" fmla="*/ 986739 w 1508759"/>
              <a:gd name="connsiteY59" fmla="*/ 307947 h 534561"/>
              <a:gd name="connsiteX60" fmla="*/ 1178432 w 1508759"/>
              <a:gd name="connsiteY60" fmla="*/ 369447 h 534561"/>
              <a:gd name="connsiteX61" fmla="*/ 1200413 w 1508759"/>
              <a:gd name="connsiteY61" fmla="*/ 369447 h 534561"/>
              <a:gd name="connsiteX62" fmla="*/ 1200413 w 1508759"/>
              <a:gd name="connsiteY62" fmla="*/ 417058 h 534561"/>
              <a:gd name="connsiteX63" fmla="*/ 1171237 w 1508759"/>
              <a:gd name="connsiteY63" fmla="*/ 417058 h 534561"/>
              <a:gd name="connsiteX64" fmla="*/ 1095350 w 1508759"/>
              <a:gd name="connsiteY64" fmla="*/ 340271 h 534561"/>
              <a:gd name="connsiteX65" fmla="*/ 1095350 w 1508759"/>
              <a:gd name="connsiteY65" fmla="*/ 245548 h 534561"/>
              <a:gd name="connsiteX66" fmla="*/ 1069321 w 1508759"/>
              <a:gd name="connsiteY66" fmla="*/ 245548 h 534561"/>
              <a:gd name="connsiteX67" fmla="*/ 1069321 w 1508759"/>
              <a:gd name="connsiteY67" fmla="*/ 198387 h 534561"/>
              <a:gd name="connsiteX68" fmla="*/ 1095350 w 1508759"/>
              <a:gd name="connsiteY68" fmla="*/ 198387 h 534561"/>
              <a:gd name="connsiteX69" fmla="*/ 1095350 w 1508759"/>
              <a:gd name="connsiteY69" fmla="*/ 138736 h 534561"/>
              <a:gd name="connsiteX70" fmla="*/ 1151004 w 1508759"/>
              <a:gd name="connsiteY70" fmla="*/ 138736 h 534561"/>
              <a:gd name="connsiteX71" fmla="*/ 1151004 w 1508759"/>
              <a:gd name="connsiteY71" fmla="*/ 198437 h 534561"/>
              <a:gd name="connsiteX72" fmla="*/ 1199914 w 1508759"/>
              <a:gd name="connsiteY72" fmla="*/ 198437 h 534561"/>
              <a:gd name="connsiteX73" fmla="*/ 1199914 w 1508759"/>
              <a:gd name="connsiteY73" fmla="*/ 245598 h 534561"/>
              <a:gd name="connsiteX74" fmla="*/ 1151004 w 1508759"/>
              <a:gd name="connsiteY74" fmla="*/ 245598 h 534561"/>
              <a:gd name="connsiteX75" fmla="*/ 1151004 w 1508759"/>
              <a:gd name="connsiteY75" fmla="*/ 340720 h 534561"/>
              <a:gd name="connsiteX76" fmla="*/ 1178432 w 1508759"/>
              <a:gd name="connsiteY76" fmla="*/ 369447 h 534561"/>
              <a:gd name="connsiteX77" fmla="*/ 1440616 w 1508759"/>
              <a:gd name="connsiteY77" fmla="*/ 290012 h 534561"/>
              <a:gd name="connsiteX78" fmla="*/ 1440616 w 1508759"/>
              <a:gd name="connsiteY78" fmla="*/ 417058 h 534561"/>
              <a:gd name="connsiteX79" fmla="*/ 1384962 w 1508759"/>
              <a:gd name="connsiteY79" fmla="*/ 417058 h 534561"/>
              <a:gd name="connsiteX80" fmla="*/ 1384962 w 1508759"/>
              <a:gd name="connsiteY80" fmla="*/ 296307 h 534561"/>
              <a:gd name="connsiteX81" fmla="*/ 1335103 w 1508759"/>
              <a:gd name="connsiteY81" fmla="*/ 241552 h 534561"/>
              <a:gd name="connsiteX82" fmla="*/ 1282596 w 1508759"/>
              <a:gd name="connsiteY82" fmla="*/ 301253 h 534561"/>
              <a:gd name="connsiteX83" fmla="*/ 1282596 w 1508759"/>
              <a:gd name="connsiteY83" fmla="*/ 417058 h 534561"/>
              <a:gd name="connsiteX84" fmla="*/ 1226942 w 1508759"/>
              <a:gd name="connsiteY84" fmla="*/ 417058 h 534561"/>
              <a:gd name="connsiteX85" fmla="*/ 1226942 w 1508759"/>
              <a:gd name="connsiteY85" fmla="*/ 125247 h 534561"/>
              <a:gd name="connsiteX86" fmla="*/ 1282596 w 1508759"/>
              <a:gd name="connsiteY86" fmla="*/ 125247 h 534561"/>
              <a:gd name="connsiteX87" fmla="*/ 1282596 w 1508759"/>
              <a:gd name="connsiteY87" fmla="*/ 220869 h 534561"/>
              <a:gd name="connsiteX88" fmla="*/ 1348592 w 1508759"/>
              <a:gd name="connsiteY88" fmla="*/ 195290 h 534561"/>
              <a:gd name="connsiteX89" fmla="*/ 1440616 w 1508759"/>
              <a:gd name="connsiteY89" fmla="*/ 290012 h 534561"/>
              <a:gd name="connsiteX90" fmla="*/ 1429075 w 1508759"/>
              <a:gd name="connsiteY90" fmla="*/ 125247 h 534561"/>
              <a:gd name="connsiteX91" fmla="*/ 1458252 w 1508759"/>
              <a:gd name="connsiteY91" fmla="*/ 125247 h 534561"/>
              <a:gd name="connsiteX92" fmla="*/ 1458252 w 1508759"/>
              <a:gd name="connsiteY92" fmla="*/ 131092 h 534561"/>
              <a:gd name="connsiteX93" fmla="*/ 1447460 w 1508759"/>
              <a:gd name="connsiteY93" fmla="*/ 131092 h 534561"/>
              <a:gd name="connsiteX94" fmla="*/ 1447460 w 1508759"/>
              <a:gd name="connsiteY94" fmla="*/ 165664 h 534561"/>
              <a:gd name="connsiteX95" fmla="*/ 1440266 w 1508759"/>
              <a:gd name="connsiteY95" fmla="*/ 165664 h 534561"/>
              <a:gd name="connsiteX96" fmla="*/ 1440266 w 1508759"/>
              <a:gd name="connsiteY96" fmla="*/ 131092 h 534561"/>
              <a:gd name="connsiteX97" fmla="*/ 1429026 w 1508759"/>
              <a:gd name="connsiteY97" fmla="*/ 131092 h 534561"/>
              <a:gd name="connsiteX98" fmla="*/ 1429026 w 1508759"/>
              <a:gd name="connsiteY98" fmla="*/ 125247 h 534561"/>
              <a:gd name="connsiteX99" fmla="*/ 1510808 w 1508759"/>
              <a:gd name="connsiteY99" fmla="*/ 125247 h 534561"/>
              <a:gd name="connsiteX100" fmla="*/ 1510808 w 1508759"/>
              <a:gd name="connsiteY100" fmla="*/ 165664 h 534561"/>
              <a:gd name="connsiteX101" fmla="*/ 1504064 w 1508759"/>
              <a:gd name="connsiteY101" fmla="*/ 165664 h 534561"/>
              <a:gd name="connsiteX102" fmla="*/ 1504064 w 1508759"/>
              <a:gd name="connsiteY102" fmla="*/ 135139 h 534561"/>
              <a:gd name="connsiteX103" fmla="*/ 1491474 w 1508759"/>
              <a:gd name="connsiteY103" fmla="*/ 165664 h 534561"/>
              <a:gd name="connsiteX104" fmla="*/ 1486079 w 1508759"/>
              <a:gd name="connsiteY104" fmla="*/ 165664 h 534561"/>
              <a:gd name="connsiteX105" fmla="*/ 1473089 w 1508759"/>
              <a:gd name="connsiteY105" fmla="*/ 135139 h 534561"/>
              <a:gd name="connsiteX106" fmla="*/ 1473089 w 1508759"/>
              <a:gd name="connsiteY106" fmla="*/ 165664 h 534561"/>
              <a:gd name="connsiteX107" fmla="*/ 1466795 w 1508759"/>
              <a:gd name="connsiteY107" fmla="*/ 165664 h 534561"/>
              <a:gd name="connsiteX108" fmla="*/ 1466795 w 1508759"/>
              <a:gd name="connsiteY108" fmla="*/ 125247 h 534561"/>
              <a:gd name="connsiteX109" fmla="*/ 1475338 w 1508759"/>
              <a:gd name="connsiteY109" fmla="*/ 125247 h 534561"/>
              <a:gd name="connsiteX110" fmla="*/ 1488327 w 1508759"/>
              <a:gd name="connsiteY110" fmla="*/ 157121 h 534561"/>
              <a:gd name="connsiteX111" fmla="*/ 1502265 w 1508759"/>
              <a:gd name="connsiteY111" fmla="*/ 125247 h 534561"/>
              <a:gd name="connsiteX112" fmla="*/ 1510808 w 1508759"/>
              <a:gd name="connsiteY112" fmla="*/ 125247 h 534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1508759" h="534561">
                <a:moveTo>
                  <a:pt x="0" y="0"/>
                </a:moveTo>
                <a:lnTo>
                  <a:pt x="537808" y="0"/>
                </a:lnTo>
                <a:lnTo>
                  <a:pt x="537808" y="537808"/>
                </a:lnTo>
                <a:lnTo>
                  <a:pt x="0" y="537808"/>
                </a:lnTo>
                <a:lnTo>
                  <a:pt x="0" y="0"/>
                </a:lnTo>
                <a:close/>
                <a:moveTo>
                  <a:pt x="55654" y="482154"/>
                </a:moveTo>
                <a:lnTo>
                  <a:pt x="482154" y="482154"/>
                </a:lnTo>
                <a:lnTo>
                  <a:pt x="482154" y="55654"/>
                </a:lnTo>
                <a:lnTo>
                  <a:pt x="55654" y="55654"/>
                </a:lnTo>
                <a:lnTo>
                  <a:pt x="55654" y="482154"/>
                </a:lnTo>
                <a:close/>
                <a:moveTo>
                  <a:pt x="270678" y="138736"/>
                </a:moveTo>
                <a:lnTo>
                  <a:pt x="326332" y="138736"/>
                </a:lnTo>
                <a:lnTo>
                  <a:pt x="326332" y="301702"/>
                </a:lnTo>
                <a:cubicBezTo>
                  <a:pt x="326332" y="375342"/>
                  <a:pt x="284566" y="419755"/>
                  <a:pt x="214124" y="419755"/>
                </a:cubicBezTo>
                <a:cubicBezTo>
                  <a:pt x="144981" y="419755"/>
                  <a:pt x="104114" y="376191"/>
                  <a:pt x="104114" y="301702"/>
                </a:cubicBezTo>
                <a:lnTo>
                  <a:pt x="104114" y="138736"/>
                </a:lnTo>
                <a:lnTo>
                  <a:pt x="159769" y="138736"/>
                </a:lnTo>
                <a:lnTo>
                  <a:pt x="159769" y="301702"/>
                </a:lnTo>
                <a:cubicBezTo>
                  <a:pt x="159769" y="342569"/>
                  <a:pt x="176805" y="367248"/>
                  <a:pt x="215423" y="367248"/>
                </a:cubicBezTo>
                <a:cubicBezTo>
                  <a:pt x="252692" y="367248"/>
                  <a:pt x="270628" y="343918"/>
                  <a:pt x="270628" y="301702"/>
                </a:cubicBezTo>
                <a:lnTo>
                  <a:pt x="270628" y="138736"/>
                </a:lnTo>
                <a:close/>
                <a:moveTo>
                  <a:pt x="432345" y="138736"/>
                </a:moveTo>
                <a:cubicBezTo>
                  <a:pt x="432345" y="158520"/>
                  <a:pt x="417957" y="171959"/>
                  <a:pt x="398223" y="171959"/>
                </a:cubicBezTo>
                <a:cubicBezTo>
                  <a:pt x="378489" y="171959"/>
                  <a:pt x="364101" y="158520"/>
                  <a:pt x="364101" y="138736"/>
                </a:cubicBezTo>
                <a:cubicBezTo>
                  <a:pt x="364101" y="118553"/>
                  <a:pt x="378489" y="104614"/>
                  <a:pt x="398223" y="104614"/>
                </a:cubicBezTo>
                <a:cubicBezTo>
                  <a:pt x="417957" y="104614"/>
                  <a:pt x="432345" y="118503"/>
                  <a:pt x="432345" y="138736"/>
                </a:cubicBezTo>
                <a:moveTo>
                  <a:pt x="370346" y="198437"/>
                </a:moveTo>
                <a:lnTo>
                  <a:pt x="426000" y="198437"/>
                </a:lnTo>
                <a:lnTo>
                  <a:pt x="426000" y="417058"/>
                </a:lnTo>
                <a:lnTo>
                  <a:pt x="370346" y="417058"/>
                </a:lnTo>
                <a:lnTo>
                  <a:pt x="370346" y="198437"/>
                </a:lnTo>
                <a:close/>
                <a:moveTo>
                  <a:pt x="799543" y="232109"/>
                </a:moveTo>
                <a:cubicBezTo>
                  <a:pt x="799543" y="291810"/>
                  <a:pt x="760025" y="327281"/>
                  <a:pt x="699425" y="327281"/>
                </a:cubicBezTo>
                <a:lnTo>
                  <a:pt x="649167" y="327281"/>
                </a:lnTo>
                <a:lnTo>
                  <a:pt x="649167" y="417058"/>
                </a:lnTo>
                <a:lnTo>
                  <a:pt x="593512" y="417058"/>
                </a:lnTo>
                <a:lnTo>
                  <a:pt x="593512" y="138736"/>
                </a:lnTo>
                <a:lnTo>
                  <a:pt x="699425" y="138736"/>
                </a:lnTo>
                <a:cubicBezTo>
                  <a:pt x="760925" y="138736"/>
                  <a:pt x="799543" y="174657"/>
                  <a:pt x="799543" y="232109"/>
                </a:cubicBezTo>
                <a:moveTo>
                  <a:pt x="742989" y="232109"/>
                </a:moveTo>
                <a:cubicBezTo>
                  <a:pt x="742989" y="201584"/>
                  <a:pt x="725504" y="183599"/>
                  <a:pt x="693630" y="183599"/>
                </a:cubicBezTo>
                <a:lnTo>
                  <a:pt x="649167" y="183599"/>
                </a:lnTo>
                <a:lnTo>
                  <a:pt x="649167" y="282818"/>
                </a:lnTo>
                <a:lnTo>
                  <a:pt x="693630" y="282818"/>
                </a:lnTo>
                <a:cubicBezTo>
                  <a:pt x="725504" y="282818"/>
                  <a:pt x="742989" y="264883"/>
                  <a:pt x="742989" y="232109"/>
                </a:cubicBezTo>
                <a:moveTo>
                  <a:pt x="986739" y="198437"/>
                </a:moveTo>
                <a:lnTo>
                  <a:pt x="1042393" y="198437"/>
                </a:lnTo>
                <a:lnTo>
                  <a:pt x="1042393" y="417058"/>
                </a:lnTo>
                <a:lnTo>
                  <a:pt x="986739" y="417058"/>
                </a:lnTo>
                <a:lnTo>
                  <a:pt x="986739" y="392378"/>
                </a:lnTo>
                <a:cubicBezTo>
                  <a:pt x="971951" y="409913"/>
                  <a:pt x="948570" y="419755"/>
                  <a:pt x="915797" y="419755"/>
                </a:cubicBezTo>
                <a:cubicBezTo>
                  <a:pt x="856546" y="419755"/>
                  <a:pt x="814780" y="373044"/>
                  <a:pt x="814780" y="307947"/>
                </a:cubicBezTo>
                <a:cubicBezTo>
                  <a:pt x="814780" y="243300"/>
                  <a:pt x="855647" y="195689"/>
                  <a:pt x="915797" y="195689"/>
                </a:cubicBezTo>
                <a:cubicBezTo>
                  <a:pt x="947671" y="195689"/>
                  <a:pt x="971901" y="206930"/>
                  <a:pt x="986739" y="225765"/>
                </a:cubicBezTo>
                <a:lnTo>
                  <a:pt x="986739" y="198437"/>
                </a:lnTo>
                <a:close/>
                <a:moveTo>
                  <a:pt x="986739" y="307947"/>
                </a:moveTo>
                <a:cubicBezTo>
                  <a:pt x="986739" y="270228"/>
                  <a:pt x="964308" y="244200"/>
                  <a:pt x="928837" y="244200"/>
                </a:cubicBezTo>
                <a:cubicBezTo>
                  <a:pt x="893366" y="244200"/>
                  <a:pt x="871384" y="268879"/>
                  <a:pt x="871384" y="307947"/>
                </a:cubicBezTo>
                <a:cubicBezTo>
                  <a:pt x="871384" y="344317"/>
                  <a:pt x="891118" y="370796"/>
                  <a:pt x="928837" y="370796"/>
                </a:cubicBezTo>
                <a:cubicBezTo>
                  <a:pt x="962959" y="370796"/>
                  <a:pt x="986739" y="346116"/>
                  <a:pt x="986739" y="307947"/>
                </a:cubicBezTo>
                <a:moveTo>
                  <a:pt x="1178432" y="369447"/>
                </a:moveTo>
                <a:lnTo>
                  <a:pt x="1200413" y="369447"/>
                </a:lnTo>
                <a:lnTo>
                  <a:pt x="1200413" y="417058"/>
                </a:lnTo>
                <a:lnTo>
                  <a:pt x="1171237" y="417058"/>
                </a:lnTo>
                <a:cubicBezTo>
                  <a:pt x="1118281" y="417058"/>
                  <a:pt x="1095350" y="391928"/>
                  <a:pt x="1095350" y="340271"/>
                </a:cubicBezTo>
                <a:lnTo>
                  <a:pt x="1095350" y="245548"/>
                </a:lnTo>
                <a:lnTo>
                  <a:pt x="1069321" y="245548"/>
                </a:lnTo>
                <a:lnTo>
                  <a:pt x="1069321" y="198387"/>
                </a:lnTo>
                <a:lnTo>
                  <a:pt x="1095350" y="198387"/>
                </a:lnTo>
                <a:lnTo>
                  <a:pt x="1095350" y="138736"/>
                </a:lnTo>
                <a:lnTo>
                  <a:pt x="1151004" y="138736"/>
                </a:lnTo>
                <a:lnTo>
                  <a:pt x="1151004" y="198437"/>
                </a:lnTo>
                <a:lnTo>
                  <a:pt x="1199914" y="198437"/>
                </a:lnTo>
                <a:lnTo>
                  <a:pt x="1199914" y="245598"/>
                </a:lnTo>
                <a:lnTo>
                  <a:pt x="1151004" y="245598"/>
                </a:lnTo>
                <a:lnTo>
                  <a:pt x="1151004" y="340720"/>
                </a:lnTo>
                <a:cubicBezTo>
                  <a:pt x="1151054" y="360054"/>
                  <a:pt x="1156899" y="369447"/>
                  <a:pt x="1178432" y="369447"/>
                </a:cubicBezTo>
                <a:moveTo>
                  <a:pt x="1440616" y="290012"/>
                </a:moveTo>
                <a:lnTo>
                  <a:pt x="1440616" y="417058"/>
                </a:lnTo>
                <a:lnTo>
                  <a:pt x="1384962" y="417058"/>
                </a:lnTo>
                <a:lnTo>
                  <a:pt x="1384962" y="296307"/>
                </a:lnTo>
                <a:cubicBezTo>
                  <a:pt x="1384962" y="263084"/>
                  <a:pt x="1367876" y="241552"/>
                  <a:pt x="1335103" y="241552"/>
                </a:cubicBezTo>
                <a:cubicBezTo>
                  <a:pt x="1302330" y="241552"/>
                  <a:pt x="1282596" y="263983"/>
                  <a:pt x="1282596" y="301253"/>
                </a:cubicBezTo>
                <a:lnTo>
                  <a:pt x="1282596" y="417058"/>
                </a:lnTo>
                <a:lnTo>
                  <a:pt x="1226942" y="417058"/>
                </a:lnTo>
                <a:lnTo>
                  <a:pt x="1226942" y="125247"/>
                </a:lnTo>
                <a:lnTo>
                  <a:pt x="1282596" y="125247"/>
                </a:lnTo>
                <a:lnTo>
                  <a:pt x="1282596" y="220869"/>
                </a:lnTo>
                <a:cubicBezTo>
                  <a:pt x="1296485" y="204232"/>
                  <a:pt x="1318516" y="195290"/>
                  <a:pt x="1348592" y="195290"/>
                </a:cubicBezTo>
                <a:cubicBezTo>
                  <a:pt x="1400199" y="195290"/>
                  <a:pt x="1440616" y="232559"/>
                  <a:pt x="1440616" y="290012"/>
                </a:cubicBezTo>
                <a:moveTo>
                  <a:pt x="1429075" y="125247"/>
                </a:moveTo>
                <a:lnTo>
                  <a:pt x="1458252" y="125247"/>
                </a:lnTo>
                <a:lnTo>
                  <a:pt x="1458252" y="131092"/>
                </a:lnTo>
                <a:lnTo>
                  <a:pt x="1447460" y="131092"/>
                </a:lnTo>
                <a:lnTo>
                  <a:pt x="1447460" y="165664"/>
                </a:lnTo>
                <a:lnTo>
                  <a:pt x="1440266" y="165664"/>
                </a:lnTo>
                <a:lnTo>
                  <a:pt x="1440266" y="131092"/>
                </a:lnTo>
                <a:lnTo>
                  <a:pt x="1429026" y="131092"/>
                </a:lnTo>
                <a:lnTo>
                  <a:pt x="1429026" y="125247"/>
                </a:lnTo>
                <a:close/>
                <a:moveTo>
                  <a:pt x="1510808" y="125247"/>
                </a:moveTo>
                <a:lnTo>
                  <a:pt x="1510808" y="165664"/>
                </a:lnTo>
                <a:lnTo>
                  <a:pt x="1504064" y="165664"/>
                </a:lnTo>
                <a:lnTo>
                  <a:pt x="1504064" y="135139"/>
                </a:lnTo>
                <a:lnTo>
                  <a:pt x="1491474" y="165664"/>
                </a:lnTo>
                <a:lnTo>
                  <a:pt x="1486079" y="165664"/>
                </a:lnTo>
                <a:lnTo>
                  <a:pt x="1473089" y="135139"/>
                </a:lnTo>
                <a:lnTo>
                  <a:pt x="1473089" y="165664"/>
                </a:lnTo>
                <a:lnTo>
                  <a:pt x="1466795" y="165664"/>
                </a:lnTo>
                <a:lnTo>
                  <a:pt x="1466795" y="125247"/>
                </a:lnTo>
                <a:lnTo>
                  <a:pt x="1475338" y="125247"/>
                </a:lnTo>
                <a:lnTo>
                  <a:pt x="1488327" y="157121"/>
                </a:lnTo>
                <a:lnTo>
                  <a:pt x="1502265" y="125247"/>
                </a:lnTo>
                <a:lnTo>
                  <a:pt x="1510808" y="125247"/>
                </a:lnTo>
                <a:close/>
              </a:path>
            </a:pathLst>
          </a:custGeom>
          <a:solidFill>
            <a:srgbClr val="FFFFFF"/>
          </a:solidFill>
          <a:ln w="4983" cap="flat">
            <a:noFill/>
            <a:prstDash val="solid"/>
            <a:miter/>
          </a:ln>
        </p:spPr>
        <p:txBody>
          <a:bodyPr rtlCol="0" anchor="ctr"/>
          <a:lstStyle/>
          <a:p>
            <a:pPr marL="0" marR="0" lvl="0" indent="0" defTabSz="754380" eaLnBrk="1" fontAlgn="auto" latinLnBrk="0" hangingPunct="1">
              <a:lnSpc>
                <a:spcPct val="100000"/>
              </a:lnSpc>
              <a:spcBef>
                <a:spcPts val="0"/>
              </a:spcBef>
              <a:spcAft>
                <a:spcPts val="0"/>
              </a:spcAft>
              <a:buClrTx/>
              <a:buSzTx/>
              <a:buFontTx/>
              <a:buNone/>
              <a:tabLst/>
              <a:defRPr/>
            </a:pPr>
            <a:endParaRPr kumimoji="0" lang="en-US" sz="2970" b="0" i="0" u="none" strike="noStrike" kern="1200" cap="none" spc="0" normalizeH="0" baseline="0" noProof="0">
              <a:ln>
                <a:noFill/>
              </a:ln>
              <a:solidFill>
                <a:sysClr val="windowText" lastClr="000000"/>
              </a:solidFill>
              <a:effectLst/>
              <a:uLnTx/>
              <a:uFillTx/>
              <a:ea typeface="+mn-ea"/>
              <a:cs typeface="+mn-cs"/>
            </a:endParaRPr>
          </a:p>
        </p:txBody>
      </p:sp>
      <p:grpSp>
        <p:nvGrpSpPr>
          <p:cNvPr id="9" name="Group 8">
            <a:extLst>
              <a:ext uri="{FF2B5EF4-FFF2-40B4-BE49-F238E27FC236}">
                <a16:creationId xmlns:a16="http://schemas.microsoft.com/office/drawing/2014/main" id="{BD814BEE-FAEE-492A-9A4E-3FB79BE70F9B}"/>
              </a:ext>
            </a:extLst>
          </p:cNvPr>
          <p:cNvGrpSpPr/>
          <p:nvPr userDrawn="1"/>
        </p:nvGrpSpPr>
        <p:grpSpPr>
          <a:xfrm>
            <a:off x="-5314" y="-110013"/>
            <a:ext cx="2591495" cy="10465401"/>
            <a:chOff x="-3221" y="0"/>
            <a:chExt cx="1570603" cy="6342667"/>
          </a:xfrm>
        </p:grpSpPr>
        <p:sp>
          <p:nvSpPr>
            <p:cNvPr id="10" name="Freeform: Shape 41">
              <a:extLst>
                <a:ext uri="{FF2B5EF4-FFF2-40B4-BE49-F238E27FC236}">
                  <a16:creationId xmlns:a16="http://schemas.microsoft.com/office/drawing/2014/main" id="{975393BF-D48C-46A1-B53C-9B51922241CD}"/>
                </a:ext>
              </a:extLst>
            </p:cNvPr>
            <p:cNvSpPr txBox="1">
              <a:spLocks/>
            </p:cNvSpPr>
            <p:nvPr/>
          </p:nvSpPr>
          <p:spPr>
            <a:xfrm>
              <a:off x="771720" y="1305465"/>
              <a:ext cx="531436" cy="531432"/>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rgbClr val="FFFFFF">
                <a:alpha val="20000"/>
              </a:srgbClr>
            </a:solidFill>
          </p:spPr>
          <p:txBody>
            <a:bodyPr wrap="square">
              <a:noAutofit/>
            </a:bodyPr>
            <a:lstStyle>
              <a:lvl1pPr marL="0" indent="0" algn="l" defTabSz="457200" rtl="0" eaLnBrk="1" latinLnBrk="0" hangingPunct="1">
                <a:spcBef>
                  <a:spcPts val="1000"/>
                </a:spcBef>
                <a:buFont typeface="Arial"/>
                <a:buNone/>
                <a:defRPr sz="14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14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14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14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1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754380" rtl="0" eaLnBrk="1" fontAlgn="auto" latinLnBrk="0" hangingPunct="1">
                <a:lnSpc>
                  <a:spcPct val="100000"/>
                </a:lnSpc>
                <a:spcBef>
                  <a:spcPts val="1650"/>
                </a:spcBef>
                <a:spcAft>
                  <a:spcPts val="0"/>
                </a:spcAft>
                <a:buClrTx/>
                <a:buSzTx/>
                <a:buFont typeface="Arial"/>
                <a:buNone/>
                <a:tabLst/>
                <a:defRPr/>
              </a:pPr>
              <a:r>
                <a:rPr kumimoji="0" lang="en-US" sz="2310" b="0" i="0" u="none" strike="noStrike" kern="1200" cap="none" spc="0" normalizeH="0" baseline="0" noProof="0">
                  <a:ln>
                    <a:noFill/>
                  </a:ln>
                  <a:solidFill>
                    <a:srgbClr val="FFFFFF">
                      <a:alpha val="0"/>
                    </a:srgbClr>
                  </a:solidFill>
                  <a:effectLst/>
                  <a:uLnTx/>
                  <a:uFillTx/>
                  <a:latin typeface="Arial"/>
                  <a:ea typeface="+mn-ea"/>
                  <a:cs typeface="Arial"/>
                </a:rPr>
                <a:t> </a:t>
              </a:r>
              <a:endParaRPr kumimoji="0" lang="en-US" sz="2310" b="0" i="0" u="none" strike="noStrike" kern="1200" cap="none" spc="0" normalizeH="0" baseline="0" noProof="0" dirty="0">
                <a:ln>
                  <a:noFill/>
                </a:ln>
                <a:solidFill>
                  <a:srgbClr val="FFFFFF">
                    <a:alpha val="0"/>
                  </a:srgbClr>
                </a:solidFill>
                <a:effectLst/>
                <a:uLnTx/>
                <a:uFillTx/>
                <a:latin typeface="Arial"/>
                <a:ea typeface="+mn-ea"/>
                <a:cs typeface="Arial"/>
              </a:endParaRPr>
            </a:p>
          </p:txBody>
        </p:sp>
        <p:sp>
          <p:nvSpPr>
            <p:cNvPr id="11" name="Freeform: Shape 42">
              <a:extLst>
                <a:ext uri="{FF2B5EF4-FFF2-40B4-BE49-F238E27FC236}">
                  <a16:creationId xmlns:a16="http://schemas.microsoft.com/office/drawing/2014/main" id="{40CE9C76-10DB-45BE-83A7-B138C16A9D8B}"/>
                </a:ext>
              </a:extLst>
            </p:cNvPr>
            <p:cNvSpPr txBox="1">
              <a:spLocks/>
            </p:cNvSpPr>
            <p:nvPr/>
          </p:nvSpPr>
          <p:spPr>
            <a:xfrm rot="16200000">
              <a:off x="653257" y="1982983"/>
              <a:ext cx="530877" cy="1297373"/>
            </a:xfrm>
            <a:custGeom>
              <a:avLst/>
              <a:gdLst>
                <a:gd name="connsiteX0" fmla="*/ 0 w 530877"/>
                <a:gd name="connsiteY0" fmla="*/ 0 h 1297373"/>
                <a:gd name="connsiteX1" fmla="*/ 530877 w 530877"/>
                <a:gd name="connsiteY1" fmla="*/ 0 h 1297373"/>
                <a:gd name="connsiteX2" fmla="*/ 530877 w 530877"/>
                <a:gd name="connsiteY2" fmla="*/ 1297373 h 1297373"/>
                <a:gd name="connsiteX3" fmla="*/ 0 w 530877"/>
                <a:gd name="connsiteY3" fmla="*/ 1297373 h 1297373"/>
              </a:gdLst>
              <a:ahLst/>
              <a:cxnLst>
                <a:cxn ang="0">
                  <a:pos x="connsiteX0" y="connsiteY0"/>
                </a:cxn>
                <a:cxn ang="0">
                  <a:pos x="connsiteX1" y="connsiteY1"/>
                </a:cxn>
                <a:cxn ang="0">
                  <a:pos x="connsiteX2" y="connsiteY2"/>
                </a:cxn>
                <a:cxn ang="0">
                  <a:pos x="connsiteX3" y="connsiteY3"/>
                </a:cxn>
              </a:cxnLst>
              <a:rect l="l" t="t" r="r" b="b"/>
              <a:pathLst>
                <a:path w="530877" h="1297373">
                  <a:moveTo>
                    <a:pt x="0" y="0"/>
                  </a:moveTo>
                  <a:lnTo>
                    <a:pt x="530877" y="0"/>
                  </a:lnTo>
                  <a:lnTo>
                    <a:pt x="530877" y="1297373"/>
                  </a:lnTo>
                  <a:lnTo>
                    <a:pt x="0" y="1297373"/>
                  </a:lnTo>
                  <a:close/>
                </a:path>
              </a:pathLst>
            </a:custGeom>
            <a:solidFill>
              <a:srgbClr val="FFFFFF">
                <a:alpha val="20000"/>
              </a:srgbClr>
            </a:solidFill>
          </p:spPr>
          <p:txBody>
            <a:bodyPr wrap="square">
              <a:noAutofit/>
            </a:bodyPr>
            <a:lstStyle>
              <a:lvl1pPr marL="0" indent="0" algn="l" defTabSz="457200" rtl="0" eaLnBrk="1" latinLnBrk="0" hangingPunct="1">
                <a:spcBef>
                  <a:spcPts val="1000"/>
                </a:spcBef>
                <a:buFont typeface="Arial"/>
                <a:buNone/>
                <a:defRPr sz="14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14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14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14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1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754380" rtl="0" eaLnBrk="1" fontAlgn="auto" latinLnBrk="0" hangingPunct="1">
                <a:lnSpc>
                  <a:spcPct val="100000"/>
                </a:lnSpc>
                <a:spcBef>
                  <a:spcPts val="1650"/>
                </a:spcBef>
                <a:spcAft>
                  <a:spcPts val="0"/>
                </a:spcAft>
                <a:buClrTx/>
                <a:buSzTx/>
                <a:buFont typeface="Arial"/>
                <a:buNone/>
                <a:tabLst/>
                <a:defRPr/>
              </a:pPr>
              <a:r>
                <a:rPr kumimoji="0" lang="en-US" sz="2310" b="0" i="0" u="none" strike="noStrike" kern="1200" cap="none" spc="0" normalizeH="0" baseline="0" noProof="0">
                  <a:ln>
                    <a:noFill/>
                  </a:ln>
                  <a:solidFill>
                    <a:srgbClr val="FFFFFF">
                      <a:alpha val="0"/>
                    </a:srgbClr>
                  </a:solidFill>
                  <a:effectLst/>
                  <a:uLnTx/>
                  <a:uFillTx/>
                  <a:latin typeface="Arial"/>
                  <a:ea typeface="+mn-ea"/>
                  <a:cs typeface="Arial"/>
                </a:rPr>
                <a:t> </a:t>
              </a:r>
              <a:endParaRPr kumimoji="0" lang="en-US" sz="2310" b="0" i="0" u="none" strike="noStrike" kern="1200" cap="none" spc="0" normalizeH="0" baseline="0" noProof="0" dirty="0">
                <a:ln>
                  <a:noFill/>
                </a:ln>
                <a:solidFill>
                  <a:srgbClr val="FFFFFF">
                    <a:alpha val="0"/>
                  </a:srgbClr>
                </a:solidFill>
                <a:effectLst/>
                <a:uLnTx/>
                <a:uFillTx/>
                <a:latin typeface="Arial"/>
                <a:ea typeface="+mn-ea"/>
                <a:cs typeface="Arial"/>
              </a:endParaRPr>
            </a:p>
          </p:txBody>
        </p:sp>
        <p:sp>
          <p:nvSpPr>
            <p:cNvPr id="12" name="Freeform: Shape 81">
              <a:extLst>
                <a:ext uri="{FF2B5EF4-FFF2-40B4-BE49-F238E27FC236}">
                  <a16:creationId xmlns:a16="http://schemas.microsoft.com/office/drawing/2014/main" id="{5BCB417A-FFB0-4E99-8E1C-29CB5E9FA50F}"/>
                </a:ext>
              </a:extLst>
            </p:cNvPr>
            <p:cNvSpPr txBox="1">
              <a:spLocks/>
            </p:cNvSpPr>
            <p:nvPr/>
          </p:nvSpPr>
          <p:spPr>
            <a:xfrm rot="5400000">
              <a:off x="522214" y="5297589"/>
              <a:ext cx="1030447" cy="1059710"/>
            </a:xfrm>
            <a:custGeom>
              <a:avLst/>
              <a:gdLst>
                <a:gd name="connsiteX0" fmla="*/ 0 w 1030447"/>
                <a:gd name="connsiteY0" fmla="*/ 0 h 1059710"/>
                <a:gd name="connsiteX1" fmla="*/ 530729 w 1030447"/>
                <a:gd name="connsiteY1" fmla="*/ 0 h 1059710"/>
                <a:gd name="connsiteX2" fmla="*/ 955721 w 1030447"/>
                <a:gd name="connsiteY2" fmla="*/ 521447 h 1059710"/>
                <a:gd name="connsiteX3" fmla="*/ 1030447 w 1030447"/>
                <a:gd name="connsiteY3" fmla="*/ 528980 h 1059710"/>
                <a:gd name="connsiteX4" fmla="*/ 1030447 w 1030447"/>
                <a:gd name="connsiteY4" fmla="*/ 1059710 h 1059710"/>
                <a:gd name="connsiteX5" fmla="*/ 848760 w 1030447"/>
                <a:gd name="connsiteY5" fmla="*/ 1041394 h 1059710"/>
                <a:gd name="connsiteX6" fmla="*/ 0 w 1030447"/>
                <a:gd name="connsiteY6" fmla="*/ 0 h 1059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30447" h="1059710">
                  <a:moveTo>
                    <a:pt x="0" y="0"/>
                  </a:moveTo>
                  <a:lnTo>
                    <a:pt x="530729" y="0"/>
                  </a:lnTo>
                  <a:cubicBezTo>
                    <a:pt x="530729" y="257214"/>
                    <a:pt x="713179" y="471816"/>
                    <a:pt x="955721" y="521447"/>
                  </a:cubicBezTo>
                  <a:lnTo>
                    <a:pt x="1030447" y="528980"/>
                  </a:lnTo>
                  <a:lnTo>
                    <a:pt x="1030447" y="1059710"/>
                  </a:lnTo>
                  <a:lnTo>
                    <a:pt x="848760" y="1041394"/>
                  </a:lnTo>
                  <a:cubicBezTo>
                    <a:pt x="364374" y="942275"/>
                    <a:pt x="0" y="513689"/>
                    <a:pt x="0" y="0"/>
                  </a:cubicBezTo>
                  <a:close/>
                </a:path>
              </a:pathLst>
            </a:custGeom>
            <a:solidFill>
              <a:srgbClr val="FFFFFF">
                <a:alpha val="20000"/>
              </a:srgbClr>
            </a:solidFill>
          </p:spPr>
          <p:txBody>
            <a:bodyPr wrap="square">
              <a:noAutofit/>
            </a:bodyPr>
            <a:lstStyle>
              <a:lvl1pPr marL="0" indent="0" algn="l" defTabSz="457200" rtl="0" eaLnBrk="1" latinLnBrk="0" hangingPunct="1">
                <a:spcBef>
                  <a:spcPts val="1000"/>
                </a:spcBef>
                <a:buFont typeface="Arial"/>
                <a:buNone/>
                <a:defRPr sz="14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14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14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14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1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754380" rtl="0" eaLnBrk="1" fontAlgn="auto" latinLnBrk="0" hangingPunct="1">
                <a:lnSpc>
                  <a:spcPct val="100000"/>
                </a:lnSpc>
                <a:spcBef>
                  <a:spcPts val="1650"/>
                </a:spcBef>
                <a:spcAft>
                  <a:spcPts val="0"/>
                </a:spcAft>
                <a:buClrTx/>
                <a:buSzTx/>
                <a:buFont typeface="Arial"/>
                <a:buNone/>
                <a:tabLst/>
                <a:defRPr/>
              </a:pPr>
              <a:r>
                <a:rPr kumimoji="0" lang="en-US" sz="2310" b="0" i="0" u="none" strike="noStrike" kern="1200" cap="none" spc="0" normalizeH="0" baseline="0" noProof="0">
                  <a:ln>
                    <a:noFill/>
                  </a:ln>
                  <a:solidFill>
                    <a:srgbClr val="FFFFFF">
                      <a:alpha val="0"/>
                    </a:srgbClr>
                  </a:solidFill>
                  <a:effectLst/>
                  <a:uLnTx/>
                  <a:uFillTx/>
                  <a:latin typeface="Arial"/>
                  <a:ea typeface="+mn-ea"/>
                  <a:cs typeface="Arial"/>
                </a:rPr>
                <a:t> </a:t>
              </a:r>
              <a:endParaRPr kumimoji="0" lang="en-US" sz="2310" b="0" i="0" u="none" strike="noStrike" kern="1200" cap="none" spc="0" normalizeH="0" baseline="0" noProof="0" dirty="0">
                <a:ln>
                  <a:noFill/>
                </a:ln>
                <a:solidFill>
                  <a:srgbClr val="FFFFFF">
                    <a:alpha val="0"/>
                  </a:srgbClr>
                </a:solidFill>
                <a:effectLst/>
                <a:uLnTx/>
                <a:uFillTx/>
                <a:latin typeface="Arial"/>
                <a:ea typeface="+mn-ea"/>
                <a:cs typeface="Arial"/>
              </a:endParaRPr>
            </a:p>
          </p:txBody>
        </p:sp>
        <p:sp>
          <p:nvSpPr>
            <p:cNvPr id="13" name="Freeform: Shape 41">
              <a:extLst>
                <a:ext uri="{FF2B5EF4-FFF2-40B4-BE49-F238E27FC236}">
                  <a16:creationId xmlns:a16="http://schemas.microsoft.com/office/drawing/2014/main" id="{E0E446A6-D201-42ED-A451-0F26791F328E}"/>
                </a:ext>
              </a:extLst>
            </p:cNvPr>
            <p:cNvSpPr txBox="1">
              <a:spLocks/>
            </p:cNvSpPr>
            <p:nvPr/>
          </p:nvSpPr>
          <p:spPr>
            <a:xfrm>
              <a:off x="253539" y="4223290"/>
              <a:ext cx="531436" cy="531432"/>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rgbClr val="FFFFFF">
                <a:alpha val="20000"/>
              </a:srgbClr>
            </a:solidFill>
          </p:spPr>
          <p:txBody>
            <a:bodyPr wrap="square">
              <a:noAutofit/>
            </a:bodyPr>
            <a:lstStyle>
              <a:lvl1pPr marL="0" indent="0" algn="l" defTabSz="457200" rtl="0" eaLnBrk="1" latinLnBrk="0" hangingPunct="1">
                <a:spcBef>
                  <a:spcPts val="1000"/>
                </a:spcBef>
                <a:buFont typeface="Arial"/>
                <a:buNone/>
                <a:defRPr sz="14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14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14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14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1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754380" rtl="0" eaLnBrk="1" fontAlgn="auto" latinLnBrk="0" hangingPunct="1">
                <a:lnSpc>
                  <a:spcPct val="100000"/>
                </a:lnSpc>
                <a:spcBef>
                  <a:spcPts val="1650"/>
                </a:spcBef>
                <a:spcAft>
                  <a:spcPts val="0"/>
                </a:spcAft>
                <a:buClrTx/>
                <a:buSzTx/>
                <a:buFont typeface="Arial"/>
                <a:buNone/>
                <a:tabLst/>
                <a:defRPr/>
              </a:pPr>
              <a:r>
                <a:rPr kumimoji="0" lang="en-US" sz="2310" b="0" i="0" u="none" strike="noStrike" kern="1200" cap="none" spc="0" normalizeH="0" baseline="0" noProof="0">
                  <a:ln>
                    <a:noFill/>
                  </a:ln>
                  <a:solidFill>
                    <a:srgbClr val="FFFFFF">
                      <a:alpha val="0"/>
                    </a:srgbClr>
                  </a:solidFill>
                  <a:effectLst/>
                  <a:uLnTx/>
                  <a:uFillTx/>
                  <a:latin typeface="Arial"/>
                  <a:ea typeface="+mn-ea"/>
                  <a:cs typeface="Arial"/>
                </a:rPr>
                <a:t> </a:t>
              </a:r>
              <a:endParaRPr kumimoji="0" lang="en-US" sz="2310" b="0" i="0" u="none" strike="noStrike" kern="1200" cap="none" spc="0" normalizeH="0" baseline="0" noProof="0" dirty="0">
                <a:ln>
                  <a:noFill/>
                </a:ln>
                <a:solidFill>
                  <a:srgbClr val="FFFFFF">
                    <a:alpha val="0"/>
                  </a:srgbClr>
                </a:solidFill>
                <a:effectLst/>
                <a:uLnTx/>
                <a:uFillTx/>
                <a:latin typeface="Arial"/>
                <a:ea typeface="+mn-ea"/>
                <a:cs typeface="Arial"/>
              </a:endParaRPr>
            </a:p>
          </p:txBody>
        </p:sp>
        <p:sp>
          <p:nvSpPr>
            <p:cNvPr id="15" name="Freeform: Shape 81">
              <a:extLst>
                <a:ext uri="{FF2B5EF4-FFF2-40B4-BE49-F238E27FC236}">
                  <a16:creationId xmlns:a16="http://schemas.microsoft.com/office/drawing/2014/main" id="{DB5F87D4-5E97-4C43-BD0C-3ED33E6CB4C5}"/>
                </a:ext>
              </a:extLst>
            </p:cNvPr>
            <p:cNvSpPr txBox="1">
              <a:spLocks/>
            </p:cNvSpPr>
            <p:nvPr/>
          </p:nvSpPr>
          <p:spPr>
            <a:xfrm rot="16200000">
              <a:off x="11410" y="-14631"/>
              <a:ext cx="1030447" cy="1059710"/>
            </a:xfrm>
            <a:custGeom>
              <a:avLst/>
              <a:gdLst>
                <a:gd name="connsiteX0" fmla="*/ 0 w 1030447"/>
                <a:gd name="connsiteY0" fmla="*/ 0 h 1059710"/>
                <a:gd name="connsiteX1" fmla="*/ 530729 w 1030447"/>
                <a:gd name="connsiteY1" fmla="*/ 0 h 1059710"/>
                <a:gd name="connsiteX2" fmla="*/ 955721 w 1030447"/>
                <a:gd name="connsiteY2" fmla="*/ 521447 h 1059710"/>
                <a:gd name="connsiteX3" fmla="*/ 1030447 w 1030447"/>
                <a:gd name="connsiteY3" fmla="*/ 528980 h 1059710"/>
                <a:gd name="connsiteX4" fmla="*/ 1030447 w 1030447"/>
                <a:gd name="connsiteY4" fmla="*/ 1059710 h 1059710"/>
                <a:gd name="connsiteX5" fmla="*/ 848760 w 1030447"/>
                <a:gd name="connsiteY5" fmla="*/ 1041394 h 1059710"/>
                <a:gd name="connsiteX6" fmla="*/ 0 w 1030447"/>
                <a:gd name="connsiteY6" fmla="*/ 0 h 1059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30447" h="1059710">
                  <a:moveTo>
                    <a:pt x="0" y="0"/>
                  </a:moveTo>
                  <a:lnTo>
                    <a:pt x="530729" y="0"/>
                  </a:lnTo>
                  <a:cubicBezTo>
                    <a:pt x="530729" y="257214"/>
                    <a:pt x="713179" y="471816"/>
                    <a:pt x="955721" y="521447"/>
                  </a:cubicBezTo>
                  <a:lnTo>
                    <a:pt x="1030447" y="528980"/>
                  </a:lnTo>
                  <a:lnTo>
                    <a:pt x="1030447" y="1059710"/>
                  </a:lnTo>
                  <a:lnTo>
                    <a:pt x="848760" y="1041394"/>
                  </a:lnTo>
                  <a:cubicBezTo>
                    <a:pt x="364374" y="942275"/>
                    <a:pt x="0" y="513689"/>
                    <a:pt x="0" y="0"/>
                  </a:cubicBezTo>
                  <a:close/>
                </a:path>
              </a:pathLst>
            </a:custGeom>
            <a:solidFill>
              <a:srgbClr val="FFFFFF">
                <a:alpha val="20000"/>
              </a:srgbClr>
            </a:solidFill>
          </p:spPr>
          <p:txBody>
            <a:bodyPr wrap="square">
              <a:noAutofit/>
            </a:bodyPr>
            <a:lstStyle>
              <a:lvl1pPr marL="0" indent="0" algn="l" defTabSz="457200" rtl="0" eaLnBrk="1" latinLnBrk="0" hangingPunct="1">
                <a:spcBef>
                  <a:spcPts val="1000"/>
                </a:spcBef>
                <a:buFont typeface="Arial"/>
                <a:buNone/>
                <a:defRPr sz="14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14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14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14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1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754380" rtl="0" eaLnBrk="1" fontAlgn="auto" latinLnBrk="0" hangingPunct="1">
                <a:lnSpc>
                  <a:spcPct val="100000"/>
                </a:lnSpc>
                <a:spcBef>
                  <a:spcPts val="1650"/>
                </a:spcBef>
                <a:spcAft>
                  <a:spcPts val="0"/>
                </a:spcAft>
                <a:buClrTx/>
                <a:buSzTx/>
                <a:buFont typeface="Arial"/>
                <a:buNone/>
                <a:tabLst/>
                <a:defRPr/>
              </a:pPr>
              <a:r>
                <a:rPr kumimoji="0" lang="en-US" sz="2310" b="0" i="0" u="none" strike="noStrike" kern="1200" cap="none" spc="0" normalizeH="0" baseline="0" noProof="0">
                  <a:ln>
                    <a:noFill/>
                  </a:ln>
                  <a:solidFill>
                    <a:srgbClr val="FFFFFF">
                      <a:alpha val="0"/>
                    </a:srgbClr>
                  </a:solidFill>
                  <a:effectLst/>
                  <a:uLnTx/>
                  <a:uFillTx/>
                  <a:latin typeface="Arial"/>
                  <a:ea typeface="+mn-ea"/>
                  <a:cs typeface="Arial"/>
                </a:rPr>
                <a:t> </a:t>
              </a:r>
              <a:endParaRPr kumimoji="0" lang="en-US" sz="2310" b="0" i="0" u="none" strike="noStrike" kern="1200" cap="none" spc="0" normalizeH="0" baseline="0" noProof="0" dirty="0">
                <a:ln>
                  <a:noFill/>
                </a:ln>
                <a:solidFill>
                  <a:srgbClr val="FFFFFF">
                    <a:alpha val="0"/>
                  </a:srgbClr>
                </a:solidFill>
                <a:effectLst/>
                <a:uLnTx/>
                <a:uFillTx/>
                <a:latin typeface="Arial"/>
                <a:ea typeface="+mn-ea"/>
                <a:cs typeface="Arial"/>
              </a:endParaRPr>
            </a:p>
          </p:txBody>
        </p:sp>
      </p:grpSp>
    </p:spTree>
    <p:extLst>
      <p:ext uri="{BB962C8B-B14F-4D97-AF65-F5344CB8AC3E}">
        <p14:creationId xmlns:p14="http://schemas.microsoft.com/office/powerpoint/2010/main" val="58848229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8_Title Slide">
    <p:spTree>
      <p:nvGrpSpPr>
        <p:cNvPr id="1" name=""/>
        <p:cNvGrpSpPr/>
        <p:nvPr/>
      </p:nvGrpSpPr>
      <p:grpSpPr>
        <a:xfrm>
          <a:off x="0" y="0"/>
          <a:ext cx="0" cy="0"/>
          <a:chOff x="0" y="0"/>
          <a:chExt cx="0" cy="0"/>
        </a:xfrm>
      </p:grpSpPr>
      <p:sp>
        <p:nvSpPr>
          <p:cNvPr id="7" name="Picture Placeholder 2"/>
          <p:cNvSpPr>
            <a:spLocks noGrp="1"/>
          </p:cNvSpPr>
          <p:nvPr>
            <p:ph type="pic" sz="quarter" idx="10" hasCustomPrompt="1"/>
          </p:nvPr>
        </p:nvSpPr>
        <p:spPr>
          <a:xfrm>
            <a:off x="5028577" y="1"/>
            <a:ext cx="15088222" cy="7421467"/>
          </a:xfrm>
          <a:prstGeom prst="rect">
            <a:avLst/>
          </a:prstGeom>
          <a:pattFill prst="lgCheck">
            <a:fgClr>
              <a:schemeClr val="bg2">
                <a:lumMod val="90000"/>
              </a:schemeClr>
            </a:fgClr>
            <a:bgClr>
              <a:schemeClr val="bg1"/>
            </a:bgClr>
          </a:pattFill>
        </p:spPr>
        <p:txBody>
          <a:bodyPr anchor="ctr"/>
          <a:lstStyle>
            <a:lvl1pPr marL="0" indent="0" algn="ctr">
              <a:buNone/>
              <a:defRPr sz="2640" b="1" i="0" baseline="0">
                <a:latin typeface="Source Sans Pro" charset="0"/>
                <a:ea typeface="Source Sans Pro" charset="0"/>
                <a:cs typeface="Source Sans Pro" charset="0"/>
              </a:defRPr>
            </a:lvl1pPr>
          </a:lstStyle>
          <a:p>
            <a:r>
              <a:rPr lang="en-US" dirty="0"/>
              <a:t>Drag &amp; Drop picture</a:t>
            </a:r>
          </a:p>
        </p:txBody>
      </p:sp>
      <p:sp>
        <p:nvSpPr>
          <p:cNvPr id="10" name="Title 13">
            <a:extLst>
              <a:ext uri="{FF2B5EF4-FFF2-40B4-BE49-F238E27FC236}">
                <a16:creationId xmlns:a16="http://schemas.microsoft.com/office/drawing/2014/main" id="{AAD8CD36-D2C2-4832-9875-C30DE7FD60F3}"/>
              </a:ext>
            </a:extLst>
          </p:cNvPr>
          <p:cNvSpPr>
            <a:spLocks noGrp="1"/>
          </p:cNvSpPr>
          <p:nvPr>
            <p:ph type="title"/>
          </p:nvPr>
        </p:nvSpPr>
        <p:spPr>
          <a:xfrm>
            <a:off x="593588" y="5345145"/>
            <a:ext cx="4217669" cy="3580924"/>
          </a:xfrm>
          <a:prstGeom prst="rect">
            <a:avLst/>
          </a:prstGeom>
        </p:spPr>
        <p:txBody>
          <a:bodyPr/>
          <a:lstStyle>
            <a:lvl1pPr>
              <a:lnSpc>
                <a:spcPct val="75000"/>
              </a:lnSpc>
              <a:defRPr sz="6600" b="1" i="0">
                <a:solidFill>
                  <a:schemeClr val="tx1"/>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385735226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4_Title Slide">
  <p:cSld name="4_Title Slide">
    <p:spTree>
      <p:nvGrpSpPr>
        <p:cNvPr id="1" name="Shape 101"/>
        <p:cNvGrpSpPr/>
        <p:nvPr/>
      </p:nvGrpSpPr>
      <p:grpSpPr>
        <a:xfrm>
          <a:off x="0" y="0"/>
          <a:ext cx="0" cy="0"/>
          <a:chOff x="0" y="0"/>
          <a:chExt cx="0" cy="0"/>
        </a:xfrm>
      </p:grpSpPr>
      <p:sp>
        <p:nvSpPr>
          <p:cNvPr id="102" name="Google Shape;102;p18"/>
          <p:cNvSpPr>
            <a:spLocks noGrp="1"/>
          </p:cNvSpPr>
          <p:nvPr>
            <p:ph type="pic" idx="2"/>
          </p:nvPr>
        </p:nvSpPr>
        <p:spPr>
          <a:xfrm>
            <a:off x="1" y="0"/>
            <a:ext cx="5082137" cy="11315700"/>
          </a:xfrm>
          <a:prstGeom prst="rect">
            <a:avLst/>
          </a:prstGeom>
          <a:solidFill>
            <a:schemeClr val="lt1"/>
          </a:solidFill>
          <a:ln>
            <a:noFill/>
          </a:ln>
        </p:spPr>
        <p:txBody>
          <a:bodyPr spcFirstLastPara="1" wrap="square" lIns="91425" tIns="45700" rIns="91425" bIns="45700" anchor="ctr" anchorCtr="0"/>
          <a:lstStyle>
            <a:lvl1pPr marR="0" lvl="0" algn="ctr" rtl="0">
              <a:lnSpc>
                <a:spcPct val="120000"/>
              </a:lnSpc>
              <a:spcBef>
                <a:spcPts val="1650"/>
              </a:spcBef>
              <a:spcAft>
                <a:spcPts val="0"/>
              </a:spcAft>
              <a:buClr>
                <a:srgbClr val="69ABE1"/>
              </a:buClr>
              <a:buSzPts val="2000"/>
              <a:buFont typeface="Arial"/>
              <a:buNone/>
              <a:defRPr sz="2640" b="1" i="0" u="none" strike="noStrike" cap="none">
                <a:solidFill>
                  <a:srgbClr val="7F7F7F"/>
                </a:solidFill>
                <a:latin typeface="Source Sans Pro"/>
                <a:ea typeface="Source Sans Pro"/>
                <a:cs typeface="Source Sans Pro"/>
                <a:sym typeface="Source Sans Pro"/>
              </a:defRPr>
            </a:lvl1pPr>
            <a:lvl2pPr marR="0" lvl="1" algn="l" rtl="0">
              <a:lnSpc>
                <a:spcPct val="120000"/>
              </a:lnSpc>
              <a:spcBef>
                <a:spcPts val="1650"/>
              </a:spcBef>
              <a:spcAft>
                <a:spcPts val="0"/>
              </a:spcAft>
              <a:buClr>
                <a:srgbClr val="69ABE1"/>
              </a:buClr>
              <a:buSzPts val="2000"/>
              <a:buFont typeface="Arial"/>
              <a:buChar char="•"/>
              <a:defRPr sz="3300" b="0" i="0" u="none" strike="noStrike" cap="none">
                <a:solidFill>
                  <a:srgbClr val="7F7F7F"/>
                </a:solidFill>
                <a:latin typeface="Calibri"/>
                <a:ea typeface="Calibri"/>
                <a:cs typeface="Calibri"/>
                <a:sym typeface="Calibri"/>
              </a:defRPr>
            </a:lvl2pPr>
            <a:lvl3pPr marR="0" lvl="2" algn="l" rtl="0">
              <a:lnSpc>
                <a:spcPct val="120000"/>
              </a:lnSpc>
              <a:spcBef>
                <a:spcPts val="1650"/>
              </a:spcBef>
              <a:spcAft>
                <a:spcPts val="0"/>
              </a:spcAft>
              <a:buClr>
                <a:srgbClr val="69ABE1"/>
              </a:buClr>
              <a:buSzPts val="1800"/>
              <a:buFont typeface="Arial"/>
              <a:buChar char="•"/>
              <a:defRPr sz="2970" b="0" i="0" u="none" strike="noStrike" cap="none">
                <a:solidFill>
                  <a:srgbClr val="7F7F7F"/>
                </a:solidFill>
                <a:latin typeface="Calibri"/>
                <a:ea typeface="Calibri"/>
                <a:cs typeface="Calibri"/>
                <a:sym typeface="Calibri"/>
              </a:defRPr>
            </a:lvl3pPr>
            <a:lvl4pPr marR="0" lvl="3" algn="l" rtl="0">
              <a:lnSpc>
                <a:spcPct val="120000"/>
              </a:lnSpc>
              <a:spcBef>
                <a:spcPts val="1650"/>
              </a:spcBef>
              <a:spcAft>
                <a:spcPts val="0"/>
              </a:spcAft>
              <a:buClr>
                <a:srgbClr val="69ABE1"/>
              </a:buClr>
              <a:buSzPts val="1800"/>
              <a:buFont typeface="Arial"/>
              <a:buChar char="•"/>
              <a:defRPr sz="2970" b="0" i="0" u="none" strike="noStrike" cap="none">
                <a:solidFill>
                  <a:srgbClr val="7F7F7F"/>
                </a:solidFill>
                <a:latin typeface="Calibri"/>
                <a:ea typeface="Calibri"/>
                <a:cs typeface="Calibri"/>
                <a:sym typeface="Calibri"/>
              </a:defRPr>
            </a:lvl4pPr>
            <a:lvl5pPr marR="0" lvl="4" algn="l" rtl="0">
              <a:lnSpc>
                <a:spcPct val="120000"/>
              </a:lnSpc>
              <a:spcBef>
                <a:spcPts val="1650"/>
              </a:spcBef>
              <a:spcAft>
                <a:spcPts val="0"/>
              </a:spcAft>
              <a:buClr>
                <a:srgbClr val="69ABE1"/>
              </a:buClr>
              <a:buSzPts val="1800"/>
              <a:buFont typeface="Arial"/>
              <a:buChar char="•"/>
              <a:defRPr sz="2970" b="0" i="0" u="none" strike="noStrike" cap="none">
                <a:solidFill>
                  <a:srgbClr val="7F7F7F"/>
                </a:solidFill>
                <a:latin typeface="Calibri"/>
                <a:ea typeface="Calibri"/>
                <a:cs typeface="Calibri"/>
                <a:sym typeface="Calibri"/>
              </a:defRPr>
            </a:lvl5pPr>
            <a:lvl6pPr marR="0" lvl="5" algn="l" rtl="0">
              <a:lnSpc>
                <a:spcPct val="90000"/>
              </a:lnSpc>
              <a:spcBef>
                <a:spcPts val="825"/>
              </a:spcBef>
              <a:spcAft>
                <a:spcPts val="0"/>
              </a:spcAft>
              <a:buClr>
                <a:schemeClr val="dk1"/>
              </a:buClr>
              <a:buSzPts val="1800"/>
              <a:buFont typeface="Arial"/>
              <a:buChar char="•"/>
              <a:defRPr sz="2970" b="0" i="0" u="none" strike="noStrike" cap="none">
                <a:solidFill>
                  <a:schemeClr val="dk1"/>
                </a:solidFill>
                <a:latin typeface="Calibri"/>
                <a:ea typeface="Calibri"/>
                <a:cs typeface="Calibri"/>
                <a:sym typeface="Calibri"/>
              </a:defRPr>
            </a:lvl6pPr>
            <a:lvl7pPr marR="0" lvl="6" algn="l" rtl="0">
              <a:lnSpc>
                <a:spcPct val="90000"/>
              </a:lnSpc>
              <a:spcBef>
                <a:spcPts val="825"/>
              </a:spcBef>
              <a:spcAft>
                <a:spcPts val="0"/>
              </a:spcAft>
              <a:buClr>
                <a:schemeClr val="dk1"/>
              </a:buClr>
              <a:buSzPts val="1800"/>
              <a:buFont typeface="Arial"/>
              <a:buChar char="•"/>
              <a:defRPr sz="2970" b="0" i="0" u="none" strike="noStrike" cap="none">
                <a:solidFill>
                  <a:schemeClr val="dk1"/>
                </a:solidFill>
                <a:latin typeface="Calibri"/>
                <a:ea typeface="Calibri"/>
                <a:cs typeface="Calibri"/>
                <a:sym typeface="Calibri"/>
              </a:defRPr>
            </a:lvl7pPr>
            <a:lvl8pPr marR="0" lvl="7" algn="l" rtl="0">
              <a:lnSpc>
                <a:spcPct val="90000"/>
              </a:lnSpc>
              <a:spcBef>
                <a:spcPts val="825"/>
              </a:spcBef>
              <a:spcAft>
                <a:spcPts val="0"/>
              </a:spcAft>
              <a:buClr>
                <a:schemeClr val="dk1"/>
              </a:buClr>
              <a:buSzPts val="1800"/>
              <a:buFont typeface="Arial"/>
              <a:buChar char="•"/>
              <a:defRPr sz="2970" b="0" i="0" u="none" strike="noStrike" cap="none">
                <a:solidFill>
                  <a:schemeClr val="dk1"/>
                </a:solidFill>
                <a:latin typeface="Calibri"/>
                <a:ea typeface="Calibri"/>
                <a:cs typeface="Calibri"/>
                <a:sym typeface="Calibri"/>
              </a:defRPr>
            </a:lvl8pPr>
            <a:lvl9pPr marR="0" lvl="8" algn="l" rtl="0">
              <a:lnSpc>
                <a:spcPct val="90000"/>
              </a:lnSpc>
              <a:spcBef>
                <a:spcPts val="825"/>
              </a:spcBef>
              <a:spcAft>
                <a:spcPts val="0"/>
              </a:spcAft>
              <a:buClr>
                <a:schemeClr val="dk1"/>
              </a:buClr>
              <a:buSzPts val="1800"/>
              <a:buFont typeface="Arial"/>
              <a:buChar char="•"/>
              <a:defRPr sz="2970" b="0" i="0" u="none" strike="noStrike" cap="none">
                <a:solidFill>
                  <a:schemeClr val="dk1"/>
                </a:solidFill>
                <a:latin typeface="Calibri"/>
                <a:ea typeface="Calibri"/>
                <a:cs typeface="Calibri"/>
                <a:sym typeface="Calibri"/>
              </a:defRPr>
            </a:lvl9pPr>
          </a:lstStyle>
          <a:p>
            <a:endParaRPr/>
          </a:p>
        </p:txBody>
      </p:sp>
      <p:sp>
        <p:nvSpPr>
          <p:cNvPr id="103" name="Google Shape;103;p18"/>
          <p:cNvSpPr txBox="1">
            <a:spLocks noGrp="1"/>
          </p:cNvSpPr>
          <p:nvPr>
            <p:ph type="title"/>
          </p:nvPr>
        </p:nvSpPr>
        <p:spPr>
          <a:xfrm>
            <a:off x="953633" y="5814537"/>
            <a:ext cx="4217669" cy="3580924"/>
          </a:xfrm>
          <a:prstGeom prst="rect">
            <a:avLst/>
          </a:prstGeom>
          <a:noFill/>
          <a:ln>
            <a:noFill/>
          </a:ln>
        </p:spPr>
        <p:txBody>
          <a:bodyPr spcFirstLastPara="1" wrap="square" lIns="91425" tIns="45700" rIns="91425" bIns="45700" anchor="t" anchorCtr="0"/>
          <a:lstStyle>
            <a:lvl1pPr lvl="0" algn="l">
              <a:lnSpc>
                <a:spcPct val="75000"/>
              </a:lnSpc>
              <a:spcBef>
                <a:spcPts val="0"/>
              </a:spcBef>
              <a:spcAft>
                <a:spcPts val="0"/>
              </a:spcAft>
              <a:buSzPts val="3200"/>
              <a:buNone/>
              <a:defRPr sz="6600" b="1" i="0">
                <a:solidFill>
                  <a:srgbClr val="FFFFFF"/>
                </a:solidFill>
                <a:latin typeface="Arial" panose="020B0604020202020204" pitchFamily="34" charset="0"/>
                <a:ea typeface="Arial" panose="020B0604020202020204" pitchFamily="34" charset="0"/>
                <a:cs typeface="Arial" panose="020B0604020202020204" pitchFamily="34" charset="0"/>
                <a:sym typeface="Poppi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pic>
        <p:nvPicPr>
          <p:cNvPr id="4" name="Picture 3">
            <a:extLst>
              <a:ext uri="{FF2B5EF4-FFF2-40B4-BE49-F238E27FC236}">
                <a16:creationId xmlns:a16="http://schemas.microsoft.com/office/drawing/2014/main" id="{07F430E1-73DD-4D84-86F5-C57A169DEA1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33871" y="531759"/>
            <a:ext cx="1628562" cy="594244"/>
          </a:xfrm>
          <a:prstGeom prst="rect">
            <a:avLst/>
          </a:prstGeom>
        </p:spPr>
      </p:pic>
      <p:sp>
        <p:nvSpPr>
          <p:cNvPr id="5" name="Rectangle 4">
            <a:extLst>
              <a:ext uri="{FF2B5EF4-FFF2-40B4-BE49-F238E27FC236}">
                <a16:creationId xmlns:a16="http://schemas.microsoft.com/office/drawing/2014/main" id="{BBB6B6C7-8D84-4357-8E7B-9B7FEF6DA28B}"/>
              </a:ext>
            </a:extLst>
          </p:cNvPr>
          <p:cNvSpPr/>
          <p:nvPr userDrawn="1"/>
        </p:nvSpPr>
        <p:spPr>
          <a:xfrm>
            <a:off x="-1" y="2"/>
            <a:ext cx="2584314" cy="11315700"/>
          </a:xfrm>
          <a:prstGeom prst="rect">
            <a:avLst/>
          </a:prstGeom>
          <a:solidFill>
            <a:srgbClr val="58595B"/>
          </a:solidFill>
          <a:ln w="25400" cap="flat" cmpd="sng" algn="ctr">
            <a:noFill/>
            <a:prstDash val="solid"/>
          </a:ln>
          <a:effectLst/>
        </p:spPr>
        <p:txBody>
          <a:bodyPr rtlCol="0" anchor="ctr"/>
          <a:lstStyle/>
          <a:p>
            <a:pPr marL="0" marR="0" lvl="0" indent="0" algn="ctr" defTabSz="754380" eaLnBrk="1" fontAlgn="auto" latinLnBrk="0" hangingPunct="1">
              <a:lnSpc>
                <a:spcPct val="100000"/>
              </a:lnSpc>
              <a:spcBef>
                <a:spcPts val="0"/>
              </a:spcBef>
              <a:spcAft>
                <a:spcPts val="0"/>
              </a:spcAft>
              <a:buClrTx/>
              <a:buSzTx/>
              <a:buFontTx/>
              <a:buNone/>
              <a:tabLst/>
              <a:defRPr/>
            </a:pPr>
            <a:endParaRPr kumimoji="0" lang="en-US" sz="2970" b="0" i="0" u="none" strike="noStrike" kern="1200" cap="none" spc="0" normalizeH="0" baseline="0" noProof="0">
              <a:ln>
                <a:noFill/>
              </a:ln>
              <a:solidFill>
                <a:srgbClr val="FFFFFF"/>
              </a:solidFill>
              <a:effectLst/>
              <a:uLnTx/>
              <a:uFillTx/>
              <a:latin typeface="Arial"/>
              <a:ea typeface="+mn-ea"/>
              <a:cs typeface="+mn-cs"/>
            </a:endParaRPr>
          </a:p>
        </p:txBody>
      </p:sp>
      <p:sp>
        <p:nvSpPr>
          <p:cNvPr id="6" name="Freeform: Shape 5">
            <a:extLst>
              <a:ext uri="{FF2B5EF4-FFF2-40B4-BE49-F238E27FC236}">
                <a16:creationId xmlns:a16="http://schemas.microsoft.com/office/drawing/2014/main" id="{FD2CD830-D935-492C-A789-0894D4092ED2}"/>
              </a:ext>
            </a:extLst>
          </p:cNvPr>
          <p:cNvSpPr/>
          <p:nvPr userDrawn="1"/>
        </p:nvSpPr>
        <p:spPr>
          <a:xfrm>
            <a:off x="417165" y="366877"/>
            <a:ext cx="1755803" cy="10572245"/>
          </a:xfrm>
          <a:custGeom>
            <a:avLst/>
            <a:gdLst>
              <a:gd name="connsiteX0" fmla="*/ 1034520 w 1064123"/>
              <a:gd name="connsiteY0" fmla="*/ 6377925 h 6407421"/>
              <a:gd name="connsiteX1" fmla="*/ 1064123 w 1064123"/>
              <a:gd name="connsiteY1" fmla="*/ 6377925 h 6407421"/>
              <a:gd name="connsiteX2" fmla="*/ 1064123 w 1064123"/>
              <a:gd name="connsiteY2" fmla="*/ 6407421 h 6407421"/>
              <a:gd name="connsiteX3" fmla="*/ 1034520 w 1064123"/>
              <a:gd name="connsiteY3" fmla="*/ 6407421 h 6407421"/>
              <a:gd name="connsiteX4" fmla="*/ 768328 w 1064123"/>
              <a:gd name="connsiteY4" fmla="*/ 6377925 h 6407421"/>
              <a:gd name="connsiteX5" fmla="*/ 797926 w 1064123"/>
              <a:gd name="connsiteY5" fmla="*/ 6377925 h 6407421"/>
              <a:gd name="connsiteX6" fmla="*/ 797926 w 1064123"/>
              <a:gd name="connsiteY6" fmla="*/ 6407421 h 6407421"/>
              <a:gd name="connsiteX7" fmla="*/ 768328 w 1064123"/>
              <a:gd name="connsiteY7" fmla="*/ 6407421 h 6407421"/>
              <a:gd name="connsiteX8" fmla="*/ 502237 w 1064123"/>
              <a:gd name="connsiteY8" fmla="*/ 6377925 h 6407421"/>
              <a:gd name="connsiteX9" fmla="*/ 531839 w 1064123"/>
              <a:gd name="connsiteY9" fmla="*/ 6377925 h 6407421"/>
              <a:gd name="connsiteX10" fmla="*/ 531839 w 1064123"/>
              <a:gd name="connsiteY10" fmla="*/ 6407421 h 6407421"/>
              <a:gd name="connsiteX11" fmla="*/ 502237 w 1064123"/>
              <a:gd name="connsiteY11" fmla="*/ 6407421 h 6407421"/>
              <a:gd name="connsiteX12" fmla="*/ 236038 w 1064123"/>
              <a:gd name="connsiteY12" fmla="*/ 6377925 h 6407421"/>
              <a:gd name="connsiteX13" fmla="*/ 265640 w 1064123"/>
              <a:gd name="connsiteY13" fmla="*/ 6377925 h 6407421"/>
              <a:gd name="connsiteX14" fmla="*/ 265640 w 1064123"/>
              <a:gd name="connsiteY14" fmla="*/ 6407421 h 6407421"/>
              <a:gd name="connsiteX15" fmla="*/ 236038 w 1064123"/>
              <a:gd name="connsiteY15" fmla="*/ 6407421 h 6407421"/>
              <a:gd name="connsiteX16" fmla="*/ 2 w 1064123"/>
              <a:gd name="connsiteY16" fmla="*/ 6377925 h 6407421"/>
              <a:gd name="connsiteX17" fmla="*/ 29604 w 1064123"/>
              <a:gd name="connsiteY17" fmla="*/ 6377925 h 6407421"/>
              <a:gd name="connsiteX18" fmla="*/ 29604 w 1064123"/>
              <a:gd name="connsiteY18" fmla="*/ 6407421 h 6407421"/>
              <a:gd name="connsiteX19" fmla="*/ 2 w 1064123"/>
              <a:gd name="connsiteY19" fmla="*/ 6407421 h 6407421"/>
              <a:gd name="connsiteX20" fmla="*/ 1034520 w 1064123"/>
              <a:gd name="connsiteY20" fmla="*/ 6112161 h 6407421"/>
              <a:gd name="connsiteX21" fmla="*/ 1064123 w 1064123"/>
              <a:gd name="connsiteY21" fmla="*/ 6112161 h 6407421"/>
              <a:gd name="connsiteX22" fmla="*/ 1064123 w 1064123"/>
              <a:gd name="connsiteY22" fmla="*/ 6141763 h 6407421"/>
              <a:gd name="connsiteX23" fmla="*/ 1034520 w 1064123"/>
              <a:gd name="connsiteY23" fmla="*/ 6141763 h 6407421"/>
              <a:gd name="connsiteX24" fmla="*/ 768328 w 1064123"/>
              <a:gd name="connsiteY24" fmla="*/ 6112161 h 6407421"/>
              <a:gd name="connsiteX25" fmla="*/ 797926 w 1064123"/>
              <a:gd name="connsiteY25" fmla="*/ 6112161 h 6407421"/>
              <a:gd name="connsiteX26" fmla="*/ 797926 w 1064123"/>
              <a:gd name="connsiteY26" fmla="*/ 6141763 h 6407421"/>
              <a:gd name="connsiteX27" fmla="*/ 768328 w 1064123"/>
              <a:gd name="connsiteY27" fmla="*/ 6141763 h 6407421"/>
              <a:gd name="connsiteX28" fmla="*/ 502237 w 1064123"/>
              <a:gd name="connsiteY28" fmla="*/ 6112161 h 6407421"/>
              <a:gd name="connsiteX29" fmla="*/ 531839 w 1064123"/>
              <a:gd name="connsiteY29" fmla="*/ 6112161 h 6407421"/>
              <a:gd name="connsiteX30" fmla="*/ 531839 w 1064123"/>
              <a:gd name="connsiteY30" fmla="*/ 6141763 h 6407421"/>
              <a:gd name="connsiteX31" fmla="*/ 502237 w 1064123"/>
              <a:gd name="connsiteY31" fmla="*/ 6141763 h 6407421"/>
              <a:gd name="connsiteX32" fmla="*/ 236038 w 1064123"/>
              <a:gd name="connsiteY32" fmla="*/ 6112161 h 6407421"/>
              <a:gd name="connsiteX33" fmla="*/ 265640 w 1064123"/>
              <a:gd name="connsiteY33" fmla="*/ 6112161 h 6407421"/>
              <a:gd name="connsiteX34" fmla="*/ 265640 w 1064123"/>
              <a:gd name="connsiteY34" fmla="*/ 6141763 h 6407421"/>
              <a:gd name="connsiteX35" fmla="*/ 236038 w 1064123"/>
              <a:gd name="connsiteY35" fmla="*/ 6141763 h 6407421"/>
              <a:gd name="connsiteX36" fmla="*/ 2 w 1064123"/>
              <a:gd name="connsiteY36" fmla="*/ 6112161 h 6407421"/>
              <a:gd name="connsiteX37" fmla="*/ 29604 w 1064123"/>
              <a:gd name="connsiteY37" fmla="*/ 6112161 h 6407421"/>
              <a:gd name="connsiteX38" fmla="*/ 29604 w 1064123"/>
              <a:gd name="connsiteY38" fmla="*/ 6141763 h 6407421"/>
              <a:gd name="connsiteX39" fmla="*/ 2 w 1064123"/>
              <a:gd name="connsiteY39" fmla="*/ 6141763 h 6407421"/>
              <a:gd name="connsiteX40" fmla="*/ 1034520 w 1064123"/>
              <a:gd name="connsiteY40" fmla="*/ 5846396 h 6407421"/>
              <a:gd name="connsiteX41" fmla="*/ 1064123 w 1064123"/>
              <a:gd name="connsiteY41" fmla="*/ 5846396 h 6407421"/>
              <a:gd name="connsiteX42" fmla="*/ 1064123 w 1064123"/>
              <a:gd name="connsiteY42" fmla="*/ 5875998 h 6407421"/>
              <a:gd name="connsiteX43" fmla="*/ 1034520 w 1064123"/>
              <a:gd name="connsiteY43" fmla="*/ 5875998 h 6407421"/>
              <a:gd name="connsiteX44" fmla="*/ 768328 w 1064123"/>
              <a:gd name="connsiteY44" fmla="*/ 5846396 h 6407421"/>
              <a:gd name="connsiteX45" fmla="*/ 797926 w 1064123"/>
              <a:gd name="connsiteY45" fmla="*/ 5846396 h 6407421"/>
              <a:gd name="connsiteX46" fmla="*/ 797926 w 1064123"/>
              <a:gd name="connsiteY46" fmla="*/ 5875998 h 6407421"/>
              <a:gd name="connsiteX47" fmla="*/ 768328 w 1064123"/>
              <a:gd name="connsiteY47" fmla="*/ 5875998 h 6407421"/>
              <a:gd name="connsiteX48" fmla="*/ 502237 w 1064123"/>
              <a:gd name="connsiteY48" fmla="*/ 5846396 h 6407421"/>
              <a:gd name="connsiteX49" fmla="*/ 531839 w 1064123"/>
              <a:gd name="connsiteY49" fmla="*/ 5846396 h 6407421"/>
              <a:gd name="connsiteX50" fmla="*/ 531839 w 1064123"/>
              <a:gd name="connsiteY50" fmla="*/ 5875998 h 6407421"/>
              <a:gd name="connsiteX51" fmla="*/ 502237 w 1064123"/>
              <a:gd name="connsiteY51" fmla="*/ 5875998 h 6407421"/>
              <a:gd name="connsiteX52" fmla="*/ 236038 w 1064123"/>
              <a:gd name="connsiteY52" fmla="*/ 5846396 h 6407421"/>
              <a:gd name="connsiteX53" fmla="*/ 265640 w 1064123"/>
              <a:gd name="connsiteY53" fmla="*/ 5846396 h 6407421"/>
              <a:gd name="connsiteX54" fmla="*/ 265640 w 1064123"/>
              <a:gd name="connsiteY54" fmla="*/ 5875998 h 6407421"/>
              <a:gd name="connsiteX55" fmla="*/ 236038 w 1064123"/>
              <a:gd name="connsiteY55" fmla="*/ 5875998 h 6407421"/>
              <a:gd name="connsiteX56" fmla="*/ 2 w 1064123"/>
              <a:gd name="connsiteY56" fmla="*/ 5846396 h 6407421"/>
              <a:gd name="connsiteX57" fmla="*/ 29604 w 1064123"/>
              <a:gd name="connsiteY57" fmla="*/ 5846396 h 6407421"/>
              <a:gd name="connsiteX58" fmla="*/ 29604 w 1064123"/>
              <a:gd name="connsiteY58" fmla="*/ 5875998 h 6407421"/>
              <a:gd name="connsiteX59" fmla="*/ 2 w 1064123"/>
              <a:gd name="connsiteY59" fmla="*/ 5875998 h 6407421"/>
              <a:gd name="connsiteX60" fmla="*/ 1034520 w 1064123"/>
              <a:gd name="connsiteY60" fmla="*/ 5580631 h 6407421"/>
              <a:gd name="connsiteX61" fmla="*/ 1064123 w 1064123"/>
              <a:gd name="connsiteY61" fmla="*/ 5580631 h 6407421"/>
              <a:gd name="connsiteX62" fmla="*/ 1064123 w 1064123"/>
              <a:gd name="connsiteY62" fmla="*/ 5610233 h 6407421"/>
              <a:gd name="connsiteX63" fmla="*/ 1034520 w 1064123"/>
              <a:gd name="connsiteY63" fmla="*/ 5610233 h 6407421"/>
              <a:gd name="connsiteX64" fmla="*/ 768328 w 1064123"/>
              <a:gd name="connsiteY64" fmla="*/ 5580631 h 6407421"/>
              <a:gd name="connsiteX65" fmla="*/ 797926 w 1064123"/>
              <a:gd name="connsiteY65" fmla="*/ 5580631 h 6407421"/>
              <a:gd name="connsiteX66" fmla="*/ 797926 w 1064123"/>
              <a:gd name="connsiteY66" fmla="*/ 5610233 h 6407421"/>
              <a:gd name="connsiteX67" fmla="*/ 768328 w 1064123"/>
              <a:gd name="connsiteY67" fmla="*/ 5610233 h 6407421"/>
              <a:gd name="connsiteX68" fmla="*/ 502237 w 1064123"/>
              <a:gd name="connsiteY68" fmla="*/ 5580631 h 6407421"/>
              <a:gd name="connsiteX69" fmla="*/ 531839 w 1064123"/>
              <a:gd name="connsiteY69" fmla="*/ 5580631 h 6407421"/>
              <a:gd name="connsiteX70" fmla="*/ 531839 w 1064123"/>
              <a:gd name="connsiteY70" fmla="*/ 5610233 h 6407421"/>
              <a:gd name="connsiteX71" fmla="*/ 502237 w 1064123"/>
              <a:gd name="connsiteY71" fmla="*/ 5610233 h 6407421"/>
              <a:gd name="connsiteX72" fmla="*/ 236038 w 1064123"/>
              <a:gd name="connsiteY72" fmla="*/ 5580631 h 6407421"/>
              <a:gd name="connsiteX73" fmla="*/ 265640 w 1064123"/>
              <a:gd name="connsiteY73" fmla="*/ 5580631 h 6407421"/>
              <a:gd name="connsiteX74" fmla="*/ 265640 w 1064123"/>
              <a:gd name="connsiteY74" fmla="*/ 5610233 h 6407421"/>
              <a:gd name="connsiteX75" fmla="*/ 236038 w 1064123"/>
              <a:gd name="connsiteY75" fmla="*/ 5610233 h 6407421"/>
              <a:gd name="connsiteX76" fmla="*/ 2 w 1064123"/>
              <a:gd name="connsiteY76" fmla="*/ 5580631 h 6407421"/>
              <a:gd name="connsiteX77" fmla="*/ 29604 w 1064123"/>
              <a:gd name="connsiteY77" fmla="*/ 5580631 h 6407421"/>
              <a:gd name="connsiteX78" fmla="*/ 29604 w 1064123"/>
              <a:gd name="connsiteY78" fmla="*/ 5610233 h 6407421"/>
              <a:gd name="connsiteX79" fmla="*/ 2 w 1064123"/>
              <a:gd name="connsiteY79" fmla="*/ 5610233 h 6407421"/>
              <a:gd name="connsiteX80" fmla="*/ 1034520 w 1064123"/>
              <a:gd name="connsiteY80" fmla="*/ 5314974 h 6407421"/>
              <a:gd name="connsiteX81" fmla="*/ 1064123 w 1064123"/>
              <a:gd name="connsiteY81" fmla="*/ 5314974 h 6407421"/>
              <a:gd name="connsiteX82" fmla="*/ 1064123 w 1064123"/>
              <a:gd name="connsiteY82" fmla="*/ 5344468 h 6407421"/>
              <a:gd name="connsiteX83" fmla="*/ 1034520 w 1064123"/>
              <a:gd name="connsiteY83" fmla="*/ 5344468 h 6407421"/>
              <a:gd name="connsiteX84" fmla="*/ 768328 w 1064123"/>
              <a:gd name="connsiteY84" fmla="*/ 5314974 h 6407421"/>
              <a:gd name="connsiteX85" fmla="*/ 797926 w 1064123"/>
              <a:gd name="connsiteY85" fmla="*/ 5314974 h 6407421"/>
              <a:gd name="connsiteX86" fmla="*/ 797926 w 1064123"/>
              <a:gd name="connsiteY86" fmla="*/ 5344468 h 6407421"/>
              <a:gd name="connsiteX87" fmla="*/ 768328 w 1064123"/>
              <a:gd name="connsiteY87" fmla="*/ 5344468 h 6407421"/>
              <a:gd name="connsiteX88" fmla="*/ 502237 w 1064123"/>
              <a:gd name="connsiteY88" fmla="*/ 5314974 h 6407421"/>
              <a:gd name="connsiteX89" fmla="*/ 531839 w 1064123"/>
              <a:gd name="connsiteY89" fmla="*/ 5314974 h 6407421"/>
              <a:gd name="connsiteX90" fmla="*/ 531839 w 1064123"/>
              <a:gd name="connsiteY90" fmla="*/ 5344468 h 6407421"/>
              <a:gd name="connsiteX91" fmla="*/ 502237 w 1064123"/>
              <a:gd name="connsiteY91" fmla="*/ 5344468 h 6407421"/>
              <a:gd name="connsiteX92" fmla="*/ 236038 w 1064123"/>
              <a:gd name="connsiteY92" fmla="*/ 5314974 h 6407421"/>
              <a:gd name="connsiteX93" fmla="*/ 265640 w 1064123"/>
              <a:gd name="connsiteY93" fmla="*/ 5314974 h 6407421"/>
              <a:gd name="connsiteX94" fmla="*/ 265640 w 1064123"/>
              <a:gd name="connsiteY94" fmla="*/ 5344468 h 6407421"/>
              <a:gd name="connsiteX95" fmla="*/ 236038 w 1064123"/>
              <a:gd name="connsiteY95" fmla="*/ 5344468 h 6407421"/>
              <a:gd name="connsiteX96" fmla="*/ 2 w 1064123"/>
              <a:gd name="connsiteY96" fmla="*/ 5314974 h 6407421"/>
              <a:gd name="connsiteX97" fmla="*/ 29604 w 1064123"/>
              <a:gd name="connsiteY97" fmla="*/ 5314974 h 6407421"/>
              <a:gd name="connsiteX98" fmla="*/ 29604 w 1064123"/>
              <a:gd name="connsiteY98" fmla="*/ 5344468 h 6407421"/>
              <a:gd name="connsiteX99" fmla="*/ 2 w 1064123"/>
              <a:gd name="connsiteY99" fmla="*/ 5344468 h 6407421"/>
              <a:gd name="connsiteX100" fmla="*/ 1034520 w 1064123"/>
              <a:gd name="connsiteY100" fmla="*/ 5049209 h 6407421"/>
              <a:gd name="connsiteX101" fmla="*/ 1064123 w 1064123"/>
              <a:gd name="connsiteY101" fmla="*/ 5049209 h 6407421"/>
              <a:gd name="connsiteX102" fmla="*/ 1064123 w 1064123"/>
              <a:gd name="connsiteY102" fmla="*/ 5078812 h 6407421"/>
              <a:gd name="connsiteX103" fmla="*/ 1034520 w 1064123"/>
              <a:gd name="connsiteY103" fmla="*/ 5078812 h 6407421"/>
              <a:gd name="connsiteX104" fmla="*/ 768328 w 1064123"/>
              <a:gd name="connsiteY104" fmla="*/ 5049209 h 6407421"/>
              <a:gd name="connsiteX105" fmla="*/ 797926 w 1064123"/>
              <a:gd name="connsiteY105" fmla="*/ 5049209 h 6407421"/>
              <a:gd name="connsiteX106" fmla="*/ 797926 w 1064123"/>
              <a:gd name="connsiteY106" fmla="*/ 5078812 h 6407421"/>
              <a:gd name="connsiteX107" fmla="*/ 768328 w 1064123"/>
              <a:gd name="connsiteY107" fmla="*/ 5078812 h 6407421"/>
              <a:gd name="connsiteX108" fmla="*/ 502237 w 1064123"/>
              <a:gd name="connsiteY108" fmla="*/ 5049209 h 6407421"/>
              <a:gd name="connsiteX109" fmla="*/ 531839 w 1064123"/>
              <a:gd name="connsiteY109" fmla="*/ 5049209 h 6407421"/>
              <a:gd name="connsiteX110" fmla="*/ 531839 w 1064123"/>
              <a:gd name="connsiteY110" fmla="*/ 5078812 h 6407421"/>
              <a:gd name="connsiteX111" fmla="*/ 502237 w 1064123"/>
              <a:gd name="connsiteY111" fmla="*/ 5078812 h 6407421"/>
              <a:gd name="connsiteX112" fmla="*/ 236038 w 1064123"/>
              <a:gd name="connsiteY112" fmla="*/ 5049209 h 6407421"/>
              <a:gd name="connsiteX113" fmla="*/ 265640 w 1064123"/>
              <a:gd name="connsiteY113" fmla="*/ 5049209 h 6407421"/>
              <a:gd name="connsiteX114" fmla="*/ 265640 w 1064123"/>
              <a:gd name="connsiteY114" fmla="*/ 5078812 h 6407421"/>
              <a:gd name="connsiteX115" fmla="*/ 236038 w 1064123"/>
              <a:gd name="connsiteY115" fmla="*/ 5078812 h 6407421"/>
              <a:gd name="connsiteX116" fmla="*/ 2 w 1064123"/>
              <a:gd name="connsiteY116" fmla="*/ 5049209 h 6407421"/>
              <a:gd name="connsiteX117" fmla="*/ 29604 w 1064123"/>
              <a:gd name="connsiteY117" fmla="*/ 5049209 h 6407421"/>
              <a:gd name="connsiteX118" fmla="*/ 29604 w 1064123"/>
              <a:gd name="connsiteY118" fmla="*/ 5078812 h 6407421"/>
              <a:gd name="connsiteX119" fmla="*/ 2 w 1064123"/>
              <a:gd name="connsiteY119" fmla="*/ 5078812 h 6407421"/>
              <a:gd name="connsiteX120" fmla="*/ 1034520 w 1064123"/>
              <a:gd name="connsiteY120" fmla="*/ 4783444 h 6407421"/>
              <a:gd name="connsiteX121" fmla="*/ 1064123 w 1064123"/>
              <a:gd name="connsiteY121" fmla="*/ 4783444 h 6407421"/>
              <a:gd name="connsiteX122" fmla="*/ 1064123 w 1064123"/>
              <a:gd name="connsiteY122" fmla="*/ 4813046 h 6407421"/>
              <a:gd name="connsiteX123" fmla="*/ 1034520 w 1064123"/>
              <a:gd name="connsiteY123" fmla="*/ 4813046 h 6407421"/>
              <a:gd name="connsiteX124" fmla="*/ 768327 w 1064123"/>
              <a:gd name="connsiteY124" fmla="*/ 4783444 h 6407421"/>
              <a:gd name="connsiteX125" fmla="*/ 797926 w 1064123"/>
              <a:gd name="connsiteY125" fmla="*/ 4783444 h 6407421"/>
              <a:gd name="connsiteX126" fmla="*/ 797926 w 1064123"/>
              <a:gd name="connsiteY126" fmla="*/ 4813046 h 6407421"/>
              <a:gd name="connsiteX127" fmla="*/ 768327 w 1064123"/>
              <a:gd name="connsiteY127" fmla="*/ 4813046 h 6407421"/>
              <a:gd name="connsiteX128" fmla="*/ 502237 w 1064123"/>
              <a:gd name="connsiteY128" fmla="*/ 4783444 h 6407421"/>
              <a:gd name="connsiteX129" fmla="*/ 531839 w 1064123"/>
              <a:gd name="connsiteY129" fmla="*/ 4783444 h 6407421"/>
              <a:gd name="connsiteX130" fmla="*/ 531839 w 1064123"/>
              <a:gd name="connsiteY130" fmla="*/ 4813046 h 6407421"/>
              <a:gd name="connsiteX131" fmla="*/ 502237 w 1064123"/>
              <a:gd name="connsiteY131" fmla="*/ 4813046 h 6407421"/>
              <a:gd name="connsiteX132" fmla="*/ 236038 w 1064123"/>
              <a:gd name="connsiteY132" fmla="*/ 4783444 h 6407421"/>
              <a:gd name="connsiteX133" fmla="*/ 265640 w 1064123"/>
              <a:gd name="connsiteY133" fmla="*/ 4783444 h 6407421"/>
              <a:gd name="connsiteX134" fmla="*/ 265640 w 1064123"/>
              <a:gd name="connsiteY134" fmla="*/ 4813046 h 6407421"/>
              <a:gd name="connsiteX135" fmla="*/ 236038 w 1064123"/>
              <a:gd name="connsiteY135" fmla="*/ 4813046 h 6407421"/>
              <a:gd name="connsiteX136" fmla="*/ 2 w 1064123"/>
              <a:gd name="connsiteY136" fmla="*/ 4783444 h 6407421"/>
              <a:gd name="connsiteX137" fmla="*/ 29604 w 1064123"/>
              <a:gd name="connsiteY137" fmla="*/ 4783444 h 6407421"/>
              <a:gd name="connsiteX138" fmla="*/ 29604 w 1064123"/>
              <a:gd name="connsiteY138" fmla="*/ 4813046 h 6407421"/>
              <a:gd name="connsiteX139" fmla="*/ 2 w 1064123"/>
              <a:gd name="connsiteY139" fmla="*/ 4813046 h 6407421"/>
              <a:gd name="connsiteX140" fmla="*/ 1034520 w 1064123"/>
              <a:gd name="connsiteY140" fmla="*/ 4517679 h 6407421"/>
              <a:gd name="connsiteX141" fmla="*/ 1064123 w 1064123"/>
              <a:gd name="connsiteY141" fmla="*/ 4517679 h 6407421"/>
              <a:gd name="connsiteX142" fmla="*/ 1064123 w 1064123"/>
              <a:gd name="connsiteY142" fmla="*/ 4547281 h 6407421"/>
              <a:gd name="connsiteX143" fmla="*/ 1034520 w 1064123"/>
              <a:gd name="connsiteY143" fmla="*/ 4547281 h 6407421"/>
              <a:gd name="connsiteX144" fmla="*/ 768327 w 1064123"/>
              <a:gd name="connsiteY144" fmla="*/ 4517679 h 6407421"/>
              <a:gd name="connsiteX145" fmla="*/ 797926 w 1064123"/>
              <a:gd name="connsiteY145" fmla="*/ 4517679 h 6407421"/>
              <a:gd name="connsiteX146" fmla="*/ 797926 w 1064123"/>
              <a:gd name="connsiteY146" fmla="*/ 4547281 h 6407421"/>
              <a:gd name="connsiteX147" fmla="*/ 768327 w 1064123"/>
              <a:gd name="connsiteY147" fmla="*/ 4547281 h 6407421"/>
              <a:gd name="connsiteX148" fmla="*/ 502236 w 1064123"/>
              <a:gd name="connsiteY148" fmla="*/ 4517679 h 6407421"/>
              <a:gd name="connsiteX149" fmla="*/ 531839 w 1064123"/>
              <a:gd name="connsiteY149" fmla="*/ 4517679 h 6407421"/>
              <a:gd name="connsiteX150" fmla="*/ 531839 w 1064123"/>
              <a:gd name="connsiteY150" fmla="*/ 4547281 h 6407421"/>
              <a:gd name="connsiteX151" fmla="*/ 502236 w 1064123"/>
              <a:gd name="connsiteY151" fmla="*/ 4547281 h 6407421"/>
              <a:gd name="connsiteX152" fmla="*/ 236037 w 1064123"/>
              <a:gd name="connsiteY152" fmla="*/ 4517679 h 6407421"/>
              <a:gd name="connsiteX153" fmla="*/ 265640 w 1064123"/>
              <a:gd name="connsiteY153" fmla="*/ 4517679 h 6407421"/>
              <a:gd name="connsiteX154" fmla="*/ 265640 w 1064123"/>
              <a:gd name="connsiteY154" fmla="*/ 4547281 h 6407421"/>
              <a:gd name="connsiteX155" fmla="*/ 236037 w 1064123"/>
              <a:gd name="connsiteY155" fmla="*/ 4547281 h 6407421"/>
              <a:gd name="connsiteX156" fmla="*/ 2 w 1064123"/>
              <a:gd name="connsiteY156" fmla="*/ 4517679 h 6407421"/>
              <a:gd name="connsiteX157" fmla="*/ 29603 w 1064123"/>
              <a:gd name="connsiteY157" fmla="*/ 4517679 h 6407421"/>
              <a:gd name="connsiteX158" fmla="*/ 29603 w 1064123"/>
              <a:gd name="connsiteY158" fmla="*/ 4547281 h 6407421"/>
              <a:gd name="connsiteX159" fmla="*/ 2 w 1064123"/>
              <a:gd name="connsiteY159" fmla="*/ 4547281 h 6407421"/>
              <a:gd name="connsiteX160" fmla="*/ 1034520 w 1064123"/>
              <a:gd name="connsiteY160" fmla="*/ 4252022 h 6407421"/>
              <a:gd name="connsiteX161" fmla="*/ 1064123 w 1064123"/>
              <a:gd name="connsiteY161" fmla="*/ 4252022 h 6407421"/>
              <a:gd name="connsiteX162" fmla="*/ 1064123 w 1064123"/>
              <a:gd name="connsiteY162" fmla="*/ 4281516 h 6407421"/>
              <a:gd name="connsiteX163" fmla="*/ 1034520 w 1064123"/>
              <a:gd name="connsiteY163" fmla="*/ 4281516 h 6407421"/>
              <a:gd name="connsiteX164" fmla="*/ 768327 w 1064123"/>
              <a:gd name="connsiteY164" fmla="*/ 4252022 h 6407421"/>
              <a:gd name="connsiteX165" fmla="*/ 797926 w 1064123"/>
              <a:gd name="connsiteY165" fmla="*/ 4252022 h 6407421"/>
              <a:gd name="connsiteX166" fmla="*/ 797926 w 1064123"/>
              <a:gd name="connsiteY166" fmla="*/ 4281516 h 6407421"/>
              <a:gd name="connsiteX167" fmla="*/ 768327 w 1064123"/>
              <a:gd name="connsiteY167" fmla="*/ 4281516 h 6407421"/>
              <a:gd name="connsiteX168" fmla="*/ 502236 w 1064123"/>
              <a:gd name="connsiteY168" fmla="*/ 4252022 h 6407421"/>
              <a:gd name="connsiteX169" fmla="*/ 531839 w 1064123"/>
              <a:gd name="connsiteY169" fmla="*/ 4252022 h 6407421"/>
              <a:gd name="connsiteX170" fmla="*/ 531839 w 1064123"/>
              <a:gd name="connsiteY170" fmla="*/ 4281516 h 6407421"/>
              <a:gd name="connsiteX171" fmla="*/ 502236 w 1064123"/>
              <a:gd name="connsiteY171" fmla="*/ 4281516 h 6407421"/>
              <a:gd name="connsiteX172" fmla="*/ 236037 w 1064123"/>
              <a:gd name="connsiteY172" fmla="*/ 4252022 h 6407421"/>
              <a:gd name="connsiteX173" fmla="*/ 265640 w 1064123"/>
              <a:gd name="connsiteY173" fmla="*/ 4252022 h 6407421"/>
              <a:gd name="connsiteX174" fmla="*/ 265640 w 1064123"/>
              <a:gd name="connsiteY174" fmla="*/ 4281516 h 6407421"/>
              <a:gd name="connsiteX175" fmla="*/ 236037 w 1064123"/>
              <a:gd name="connsiteY175" fmla="*/ 4281516 h 6407421"/>
              <a:gd name="connsiteX176" fmla="*/ 1 w 1064123"/>
              <a:gd name="connsiteY176" fmla="*/ 4252022 h 6407421"/>
              <a:gd name="connsiteX177" fmla="*/ 29603 w 1064123"/>
              <a:gd name="connsiteY177" fmla="*/ 4252022 h 6407421"/>
              <a:gd name="connsiteX178" fmla="*/ 29603 w 1064123"/>
              <a:gd name="connsiteY178" fmla="*/ 4281516 h 6407421"/>
              <a:gd name="connsiteX179" fmla="*/ 1 w 1064123"/>
              <a:gd name="connsiteY179" fmla="*/ 4281516 h 6407421"/>
              <a:gd name="connsiteX180" fmla="*/ 1034520 w 1064123"/>
              <a:gd name="connsiteY180" fmla="*/ 3986257 h 6407421"/>
              <a:gd name="connsiteX181" fmla="*/ 1064123 w 1064123"/>
              <a:gd name="connsiteY181" fmla="*/ 3986257 h 6407421"/>
              <a:gd name="connsiteX182" fmla="*/ 1064123 w 1064123"/>
              <a:gd name="connsiteY182" fmla="*/ 4015859 h 6407421"/>
              <a:gd name="connsiteX183" fmla="*/ 1034520 w 1064123"/>
              <a:gd name="connsiteY183" fmla="*/ 4015859 h 6407421"/>
              <a:gd name="connsiteX184" fmla="*/ 768327 w 1064123"/>
              <a:gd name="connsiteY184" fmla="*/ 3986257 h 6407421"/>
              <a:gd name="connsiteX185" fmla="*/ 797926 w 1064123"/>
              <a:gd name="connsiteY185" fmla="*/ 3986257 h 6407421"/>
              <a:gd name="connsiteX186" fmla="*/ 797926 w 1064123"/>
              <a:gd name="connsiteY186" fmla="*/ 4015859 h 6407421"/>
              <a:gd name="connsiteX187" fmla="*/ 768327 w 1064123"/>
              <a:gd name="connsiteY187" fmla="*/ 4015859 h 6407421"/>
              <a:gd name="connsiteX188" fmla="*/ 502236 w 1064123"/>
              <a:gd name="connsiteY188" fmla="*/ 3986257 h 6407421"/>
              <a:gd name="connsiteX189" fmla="*/ 531839 w 1064123"/>
              <a:gd name="connsiteY189" fmla="*/ 3986257 h 6407421"/>
              <a:gd name="connsiteX190" fmla="*/ 531839 w 1064123"/>
              <a:gd name="connsiteY190" fmla="*/ 4015859 h 6407421"/>
              <a:gd name="connsiteX191" fmla="*/ 502236 w 1064123"/>
              <a:gd name="connsiteY191" fmla="*/ 4015859 h 6407421"/>
              <a:gd name="connsiteX192" fmla="*/ 236037 w 1064123"/>
              <a:gd name="connsiteY192" fmla="*/ 3986257 h 6407421"/>
              <a:gd name="connsiteX193" fmla="*/ 265640 w 1064123"/>
              <a:gd name="connsiteY193" fmla="*/ 3986257 h 6407421"/>
              <a:gd name="connsiteX194" fmla="*/ 265640 w 1064123"/>
              <a:gd name="connsiteY194" fmla="*/ 4015859 h 6407421"/>
              <a:gd name="connsiteX195" fmla="*/ 236037 w 1064123"/>
              <a:gd name="connsiteY195" fmla="*/ 4015859 h 6407421"/>
              <a:gd name="connsiteX196" fmla="*/ 1 w 1064123"/>
              <a:gd name="connsiteY196" fmla="*/ 3986257 h 6407421"/>
              <a:gd name="connsiteX197" fmla="*/ 29603 w 1064123"/>
              <a:gd name="connsiteY197" fmla="*/ 3986257 h 6407421"/>
              <a:gd name="connsiteX198" fmla="*/ 29603 w 1064123"/>
              <a:gd name="connsiteY198" fmla="*/ 4015859 h 6407421"/>
              <a:gd name="connsiteX199" fmla="*/ 1 w 1064123"/>
              <a:gd name="connsiteY199" fmla="*/ 4015859 h 6407421"/>
              <a:gd name="connsiteX200" fmla="*/ 1034520 w 1064123"/>
              <a:gd name="connsiteY200" fmla="*/ 3720492 h 6407421"/>
              <a:gd name="connsiteX201" fmla="*/ 1064123 w 1064123"/>
              <a:gd name="connsiteY201" fmla="*/ 3720492 h 6407421"/>
              <a:gd name="connsiteX202" fmla="*/ 1064123 w 1064123"/>
              <a:gd name="connsiteY202" fmla="*/ 3750094 h 6407421"/>
              <a:gd name="connsiteX203" fmla="*/ 1034520 w 1064123"/>
              <a:gd name="connsiteY203" fmla="*/ 3750094 h 6407421"/>
              <a:gd name="connsiteX204" fmla="*/ 768327 w 1064123"/>
              <a:gd name="connsiteY204" fmla="*/ 3720492 h 6407421"/>
              <a:gd name="connsiteX205" fmla="*/ 797926 w 1064123"/>
              <a:gd name="connsiteY205" fmla="*/ 3720492 h 6407421"/>
              <a:gd name="connsiteX206" fmla="*/ 797926 w 1064123"/>
              <a:gd name="connsiteY206" fmla="*/ 3750094 h 6407421"/>
              <a:gd name="connsiteX207" fmla="*/ 768327 w 1064123"/>
              <a:gd name="connsiteY207" fmla="*/ 3750094 h 6407421"/>
              <a:gd name="connsiteX208" fmla="*/ 502236 w 1064123"/>
              <a:gd name="connsiteY208" fmla="*/ 3720492 h 6407421"/>
              <a:gd name="connsiteX209" fmla="*/ 531839 w 1064123"/>
              <a:gd name="connsiteY209" fmla="*/ 3720492 h 6407421"/>
              <a:gd name="connsiteX210" fmla="*/ 531839 w 1064123"/>
              <a:gd name="connsiteY210" fmla="*/ 3750094 h 6407421"/>
              <a:gd name="connsiteX211" fmla="*/ 502236 w 1064123"/>
              <a:gd name="connsiteY211" fmla="*/ 3750094 h 6407421"/>
              <a:gd name="connsiteX212" fmla="*/ 236037 w 1064123"/>
              <a:gd name="connsiteY212" fmla="*/ 3720492 h 6407421"/>
              <a:gd name="connsiteX213" fmla="*/ 265640 w 1064123"/>
              <a:gd name="connsiteY213" fmla="*/ 3720492 h 6407421"/>
              <a:gd name="connsiteX214" fmla="*/ 265640 w 1064123"/>
              <a:gd name="connsiteY214" fmla="*/ 3750094 h 6407421"/>
              <a:gd name="connsiteX215" fmla="*/ 236037 w 1064123"/>
              <a:gd name="connsiteY215" fmla="*/ 3750094 h 6407421"/>
              <a:gd name="connsiteX216" fmla="*/ 1 w 1064123"/>
              <a:gd name="connsiteY216" fmla="*/ 3720492 h 6407421"/>
              <a:gd name="connsiteX217" fmla="*/ 29603 w 1064123"/>
              <a:gd name="connsiteY217" fmla="*/ 3720492 h 6407421"/>
              <a:gd name="connsiteX218" fmla="*/ 29603 w 1064123"/>
              <a:gd name="connsiteY218" fmla="*/ 3750094 h 6407421"/>
              <a:gd name="connsiteX219" fmla="*/ 1 w 1064123"/>
              <a:gd name="connsiteY219" fmla="*/ 3750094 h 6407421"/>
              <a:gd name="connsiteX220" fmla="*/ 1034520 w 1064123"/>
              <a:gd name="connsiteY220" fmla="*/ 3454727 h 6407421"/>
              <a:gd name="connsiteX221" fmla="*/ 1064123 w 1064123"/>
              <a:gd name="connsiteY221" fmla="*/ 3454727 h 6407421"/>
              <a:gd name="connsiteX222" fmla="*/ 1064123 w 1064123"/>
              <a:gd name="connsiteY222" fmla="*/ 3484330 h 6407421"/>
              <a:gd name="connsiteX223" fmla="*/ 1034520 w 1064123"/>
              <a:gd name="connsiteY223" fmla="*/ 3484330 h 6407421"/>
              <a:gd name="connsiteX224" fmla="*/ 768327 w 1064123"/>
              <a:gd name="connsiteY224" fmla="*/ 3454727 h 6407421"/>
              <a:gd name="connsiteX225" fmla="*/ 797926 w 1064123"/>
              <a:gd name="connsiteY225" fmla="*/ 3454727 h 6407421"/>
              <a:gd name="connsiteX226" fmla="*/ 797926 w 1064123"/>
              <a:gd name="connsiteY226" fmla="*/ 3484330 h 6407421"/>
              <a:gd name="connsiteX227" fmla="*/ 768327 w 1064123"/>
              <a:gd name="connsiteY227" fmla="*/ 3484330 h 6407421"/>
              <a:gd name="connsiteX228" fmla="*/ 502236 w 1064123"/>
              <a:gd name="connsiteY228" fmla="*/ 3454727 h 6407421"/>
              <a:gd name="connsiteX229" fmla="*/ 531839 w 1064123"/>
              <a:gd name="connsiteY229" fmla="*/ 3454727 h 6407421"/>
              <a:gd name="connsiteX230" fmla="*/ 531839 w 1064123"/>
              <a:gd name="connsiteY230" fmla="*/ 3484330 h 6407421"/>
              <a:gd name="connsiteX231" fmla="*/ 502236 w 1064123"/>
              <a:gd name="connsiteY231" fmla="*/ 3484330 h 6407421"/>
              <a:gd name="connsiteX232" fmla="*/ 236037 w 1064123"/>
              <a:gd name="connsiteY232" fmla="*/ 3454727 h 6407421"/>
              <a:gd name="connsiteX233" fmla="*/ 265640 w 1064123"/>
              <a:gd name="connsiteY233" fmla="*/ 3454727 h 6407421"/>
              <a:gd name="connsiteX234" fmla="*/ 265640 w 1064123"/>
              <a:gd name="connsiteY234" fmla="*/ 3484330 h 6407421"/>
              <a:gd name="connsiteX235" fmla="*/ 236037 w 1064123"/>
              <a:gd name="connsiteY235" fmla="*/ 3484330 h 6407421"/>
              <a:gd name="connsiteX236" fmla="*/ 1 w 1064123"/>
              <a:gd name="connsiteY236" fmla="*/ 3454727 h 6407421"/>
              <a:gd name="connsiteX237" fmla="*/ 29603 w 1064123"/>
              <a:gd name="connsiteY237" fmla="*/ 3454727 h 6407421"/>
              <a:gd name="connsiteX238" fmla="*/ 29603 w 1064123"/>
              <a:gd name="connsiteY238" fmla="*/ 3484330 h 6407421"/>
              <a:gd name="connsiteX239" fmla="*/ 1 w 1064123"/>
              <a:gd name="connsiteY239" fmla="*/ 3484330 h 6407421"/>
              <a:gd name="connsiteX240" fmla="*/ 1034520 w 1064123"/>
              <a:gd name="connsiteY240" fmla="*/ 3189074 h 6407421"/>
              <a:gd name="connsiteX241" fmla="*/ 1064123 w 1064123"/>
              <a:gd name="connsiteY241" fmla="*/ 3189074 h 6407421"/>
              <a:gd name="connsiteX242" fmla="*/ 1064123 w 1064123"/>
              <a:gd name="connsiteY242" fmla="*/ 3218566 h 6407421"/>
              <a:gd name="connsiteX243" fmla="*/ 1034520 w 1064123"/>
              <a:gd name="connsiteY243" fmla="*/ 3218566 h 6407421"/>
              <a:gd name="connsiteX244" fmla="*/ 1 w 1064123"/>
              <a:gd name="connsiteY244" fmla="*/ 3189071 h 6407421"/>
              <a:gd name="connsiteX245" fmla="*/ 29603 w 1064123"/>
              <a:gd name="connsiteY245" fmla="*/ 3189071 h 6407421"/>
              <a:gd name="connsiteX246" fmla="*/ 29603 w 1064123"/>
              <a:gd name="connsiteY246" fmla="*/ 3218566 h 6407421"/>
              <a:gd name="connsiteX247" fmla="*/ 1 w 1064123"/>
              <a:gd name="connsiteY247" fmla="*/ 3218566 h 6407421"/>
              <a:gd name="connsiteX248" fmla="*/ 1034520 w 1064123"/>
              <a:gd name="connsiteY248" fmla="*/ 2923310 h 6407421"/>
              <a:gd name="connsiteX249" fmla="*/ 1064123 w 1064123"/>
              <a:gd name="connsiteY249" fmla="*/ 2923310 h 6407421"/>
              <a:gd name="connsiteX250" fmla="*/ 1064123 w 1064123"/>
              <a:gd name="connsiteY250" fmla="*/ 2952805 h 6407421"/>
              <a:gd name="connsiteX251" fmla="*/ 1034520 w 1064123"/>
              <a:gd name="connsiteY251" fmla="*/ 2952805 h 6407421"/>
              <a:gd name="connsiteX252" fmla="*/ 768327 w 1064123"/>
              <a:gd name="connsiteY252" fmla="*/ 2923309 h 6407421"/>
              <a:gd name="connsiteX253" fmla="*/ 797926 w 1064123"/>
              <a:gd name="connsiteY253" fmla="*/ 2923309 h 6407421"/>
              <a:gd name="connsiteX254" fmla="*/ 797926 w 1064123"/>
              <a:gd name="connsiteY254" fmla="*/ 2952804 h 6407421"/>
              <a:gd name="connsiteX255" fmla="*/ 768327 w 1064123"/>
              <a:gd name="connsiteY255" fmla="*/ 2952804 h 6407421"/>
              <a:gd name="connsiteX256" fmla="*/ 502236 w 1064123"/>
              <a:gd name="connsiteY256" fmla="*/ 2923308 h 6407421"/>
              <a:gd name="connsiteX257" fmla="*/ 531838 w 1064123"/>
              <a:gd name="connsiteY257" fmla="*/ 2923308 h 6407421"/>
              <a:gd name="connsiteX258" fmla="*/ 531838 w 1064123"/>
              <a:gd name="connsiteY258" fmla="*/ 2952803 h 6407421"/>
              <a:gd name="connsiteX259" fmla="*/ 502236 w 1064123"/>
              <a:gd name="connsiteY259" fmla="*/ 2952803 h 6407421"/>
              <a:gd name="connsiteX260" fmla="*/ 236037 w 1064123"/>
              <a:gd name="connsiteY260" fmla="*/ 2923307 h 6407421"/>
              <a:gd name="connsiteX261" fmla="*/ 265639 w 1064123"/>
              <a:gd name="connsiteY261" fmla="*/ 2923307 h 6407421"/>
              <a:gd name="connsiteX262" fmla="*/ 265639 w 1064123"/>
              <a:gd name="connsiteY262" fmla="*/ 2952802 h 6407421"/>
              <a:gd name="connsiteX263" fmla="*/ 236037 w 1064123"/>
              <a:gd name="connsiteY263" fmla="*/ 2952802 h 6407421"/>
              <a:gd name="connsiteX264" fmla="*/ 1 w 1064123"/>
              <a:gd name="connsiteY264" fmla="*/ 2923307 h 6407421"/>
              <a:gd name="connsiteX265" fmla="*/ 29603 w 1064123"/>
              <a:gd name="connsiteY265" fmla="*/ 2923307 h 6407421"/>
              <a:gd name="connsiteX266" fmla="*/ 29603 w 1064123"/>
              <a:gd name="connsiteY266" fmla="*/ 2952802 h 6407421"/>
              <a:gd name="connsiteX267" fmla="*/ 1 w 1064123"/>
              <a:gd name="connsiteY267" fmla="*/ 2952802 h 6407421"/>
              <a:gd name="connsiteX268" fmla="*/ 1034520 w 1064123"/>
              <a:gd name="connsiteY268" fmla="*/ 2657443 h 6407421"/>
              <a:gd name="connsiteX269" fmla="*/ 1064123 w 1064123"/>
              <a:gd name="connsiteY269" fmla="*/ 2657443 h 6407421"/>
              <a:gd name="connsiteX270" fmla="*/ 1064123 w 1064123"/>
              <a:gd name="connsiteY270" fmla="*/ 2687045 h 6407421"/>
              <a:gd name="connsiteX271" fmla="*/ 1034520 w 1064123"/>
              <a:gd name="connsiteY271" fmla="*/ 2687045 h 6407421"/>
              <a:gd name="connsiteX272" fmla="*/ 768327 w 1064123"/>
              <a:gd name="connsiteY272" fmla="*/ 2657440 h 6407421"/>
              <a:gd name="connsiteX273" fmla="*/ 797926 w 1064123"/>
              <a:gd name="connsiteY273" fmla="*/ 2657440 h 6407421"/>
              <a:gd name="connsiteX274" fmla="*/ 797926 w 1064123"/>
              <a:gd name="connsiteY274" fmla="*/ 2687042 h 6407421"/>
              <a:gd name="connsiteX275" fmla="*/ 768327 w 1064123"/>
              <a:gd name="connsiteY275" fmla="*/ 2687042 h 6407421"/>
              <a:gd name="connsiteX276" fmla="*/ 502236 w 1064123"/>
              <a:gd name="connsiteY276" fmla="*/ 2657437 h 6407421"/>
              <a:gd name="connsiteX277" fmla="*/ 531838 w 1064123"/>
              <a:gd name="connsiteY277" fmla="*/ 2657437 h 6407421"/>
              <a:gd name="connsiteX278" fmla="*/ 531838 w 1064123"/>
              <a:gd name="connsiteY278" fmla="*/ 2687039 h 6407421"/>
              <a:gd name="connsiteX279" fmla="*/ 502236 w 1064123"/>
              <a:gd name="connsiteY279" fmla="*/ 2687039 h 6407421"/>
              <a:gd name="connsiteX280" fmla="*/ 236037 w 1064123"/>
              <a:gd name="connsiteY280" fmla="*/ 2657434 h 6407421"/>
              <a:gd name="connsiteX281" fmla="*/ 265639 w 1064123"/>
              <a:gd name="connsiteY281" fmla="*/ 2657434 h 6407421"/>
              <a:gd name="connsiteX282" fmla="*/ 265639 w 1064123"/>
              <a:gd name="connsiteY282" fmla="*/ 2687036 h 6407421"/>
              <a:gd name="connsiteX283" fmla="*/ 236037 w 1064123"/>
              <a:gd name="connsiteY283" fmla="*/ 2687036 h 6407421"/>
              <a:gd name="connsiteX284" fmla="*/ 1 w 1064123"/>
              <a:gd name="connsiteY284" fmla="*/ 2657434 h 6407421"/>
              <a:gd name="connsiteX285" fmla="*/ 29603 w 1064123"/>
              <a:gd name="connsiteY285" fmla="*/ 2657434 h 6407421"/>
              <a:gd name="connsiteX286" fmla="*/ 29603 w 1064123"/>
              <a:gd name="connsiteY286" fmla="*/ 2687036 h 6407421"/>
              <a:gd name="connsiteX287" fmla="*/ 1 w 1064123"/>
              <a:gd name="connsiteY287" fmla="*/ 2687036 h 6407421"/>
              <a:gd name="connsiteX288" fmla="*/ 1034520 w 1064123"/>
              <a:gd name="connsiteY288" fmla="*/ 2391678 h 6407421"/>
              <a:gd name="connsiteX289" fmla="*/ 1064123 w 1064123"/>
              <a:gd name="connsiteY289" fmla="*/ 2391678 h 6407421"/>
              <a:gd name="connsiteX290" fmla="*/ 1064123 w 1064123"/>
              <a:gd name="connsiteY290" fmla="*/ 2421288 h 6407421"/>
              <a:gd name="connsiteX291" fmla="*/ 1034520 w 1064123"/>
              <a:gd name="connsiteY291" fmla="*/ 2421288 h 6407421"/>
              <a:gd name="connsiteX292" fmla="*/ 768327 w 1064123"/>
              <a:gd name="connsiteY292" fmla="*/ 2391675 h 6407421"/>
              <a:gd name="connsiteX293" fmla="*/ 797926 w 1064123"/>
              <a:gd name="connsiteY293" fmla="*/ 2391675 h 6407421"/>
              <a:gd name="connsiteX294" fmla="*/ 797926 w 1064123"/>
              <a:gd name="connsiteY294" fmla="*/ 2421283 h 6407421"/>
              <a:gd name="connsiteX295" fmla="*/ 768327 w 1064123"/>
              <a:gd name="connsiteY295" fmla="*/ 2421283 h 6407421"/>
              <a:gd name="connsiteX296" fmla="*/ 502236 w 1064123"/>
              <a:gd name="connsiteY296" fmla="*/ 2391672 h 6407421"/>
              <a:gd name="connsiteX297" fmla="*/ 531838 w 1064123"/>
              <a:gd name="connsiteY297" fmla="*/ 2391672 h 6407421"/>
              <a:gd name="connsiteX298" fmla="*/ 531838 w 1064123"/>
              <a:gd name="connsiteY298" fmla="*/ 2421278 h 6407421"/>
              <a:gd name="connsiteX299" fmla="*/ 502236 w 1064123"/>
              <a:gd name="connsiteY299" fmla="*/ 2421278 h 6407421"/>
              <a:gd name="connsiteX300" fmla="*/ 236037 w 1064123"/>
              <a:gd name="connsiteY300" fmla="*/ 2391669 h 6407421"/>
              <a:gd name="connsiteX301" fmla="*/ 265639 w 1064123"/>
              <a:gd name="connsiteY301" fmla="*/ 2391669 h 6407421"/>
              <a:gd name="connsiteX302" fmla="*/ 265639 w 1064123"/>
              <a:gd name="connsiteY302" fmla="*/ 2421272 h 6407421"/>
              <a:gd name="connsiteX303" fmla="*/ 236037 w 1064123"/>
              <a:gd name="connsiteY303" fmla="*/ 2421272 h 6407421"/>
              <a:gd name="connsiteX304" fmla="*/ 1 w 1064123"/>
              <a:gd name="connsiteY304" fmla="*/ 2391669 h 6407421"/>
              <a:gd name="connsiteX305" fmla="*/ 29603 w 1064123"/>
              <a:gd name="connsiteY305" fmla="*/ 2391669 h 6407421"/>
              <a:gd name="connsiteX306" fmla="*/ 29603 w 1064123"/>
              <a:gd name="connsiteY306" fmla="*/ 2421272 h 6407421"/>
              <a:gd name="connsiteX307" fmla="*/ 1 w 1064123"/>
              <a:gd name="connsiteY307" fmla="*/ 2421272 h 6407421"/>
              <a:gd name="connsiteX308" fmla="*/ 1034520 w 1064123"/>
              <a:gd name="connsiteY308" fmla="*/ 2126020 h 6407421"/>
              <a:gd name="connsiteX309" fmla="*/ 1064123 w 1064123"/>
              <a:gd name="connsiteY309" fmla="*/ 2126020 h 6407421"/>
              <a:gd name="connsiteX310" fmla="*/ 1064123 w 1064123"/>
              <a:gd name="connsiteY310" fmla="*/ 2155517 h 6407421"/>
              <a:gd name="connsiteX311" fmla="*/ 1034520 w 1064123"/>
              <a:gd name="connsiteY311" fmla="*/ 2155517 h 6407421"/>
              <a:gd name="connsiteX312" fmla="*/ 768327 w 1064123"/>
              <a:gd name="connsiteY312" fmla="*/ 2126017 h 6407421"/>
              <a:gd name="connsiteX313" fmla="*/ 797926 w 1064123"/>
              <a:gd name="connsiteY313" fmla="*/ 2126017 h 6407421"/>
              <a:gd name="connsiteX314" fmla="*/ 797926 w 1064123"/>
              <a:gd name="connsiteY314" fmla="*/ 2155513 h 6407421"/>
              <a:gd name="connsiteX315" fmla="*/ 768327 w 1064123"/>
              <a:gd name="connsiteY315" fmla="*/ 2155513 h 6407421"/>
              <a:gd name="connsiteX316" fmla="*/ 502236 w 1064123"/>
              <a:gd name="connsiteY316" fmla="*/ 2126014 h 6407421"/>
              <a:gd name="connsiteX317" fmla="*/ 531838 w 1064123"/>
              <a:gd name="connsiteY317" fmla="*/ 2126014 h 6407421"/>
              <a:gd name="connsiteX318" fmla="*/ 531838 w 1064123"/>
              <a:gd name="connsiteY318" fmla="*/ 2155510 h 6407421"/>
              <a:gd name="connsiteX319" fmla="*/ 502236 w 1064123"/>
              <a:gd name="connsiteY319" fmla="*/ 2155510 h 6407421"/>
              <a:gd name="connsiteX320" fmla="*/ 236037 w 1064123"/>
              <a:gd name="connsiteY320" fmla="*/ 2126012 h 6407421"/>
              <a:gd name="connsiteX321" fmla="*/ 265639 w 1064123"/>
              <a:gd name="connsiteY321" fmla="*/ 2126012 h 6407421"/>
              <a:gd name="connsiteX322" fmla="*/ 265639 w 1064123"/>
              <a:gd name="connsiteY322" fmla="*/ 2155506 h 6407421"/>
              <a:gd name="connsiteX323" fmla="*/ 236037 w 1064123"/>
              <a:gd name="connsiteY323" fmla="*/ 2155506 h 6407421"/>
              <a:gd name="connsiteX324" fmla="*/ 1 w 1064123"/>
              <a:gd name="connsiteY324" fmla="*/ 2126012 h 6407421"/>
              <a:gd name="connsiteX325" fmla="*/ 29603 w 1064123"/>
              <a:gd name="connsiteY325" fmla="*/ 2126012 h 6407421"/>
              <a:gd name="connsiteX326" fmla="*/ 29603 w 1064123"/>
              <a:gd name="connsiteY326" fmla="*/ 2155506 h 6407421"/>
              <a:gd name="connsiteX327" fmla="*/ 1 w 1064123"/>
              <a:gd name="connsiteY327" fmla="*/ 2155506 h 6407421"/>
              <a:gd name="connsiteX328" fmla="*/ 1034520 w 1064123"/>
              <a:gd name="connsiteY328" fmla="*/ 1860254 h 6407421"/>
              <a:gd name="connsiteX329" fmla="*/ 1064123 w 1064123"/>
              <a:gd name="connsiteY329" fmla="*/ 1860254 h 6407421"/>
              <a:gd name="connsiteX330" fmla="*/ 1064123 w 1064123"/>
              <a:gd name="connsiteY330" fmla="*/ 1889747 h 6407421"/>
              <a:gd name="connsiteX331" fmla="*/ 1034520 w 1064123"/>
              <a:gd name="connsiteY331" fmla="*/ 1889747 h 6407421"/>
              <a:gd name="connsiteX332" fmla="*/ 768327 w 1064123"/>
              <a:gd name="connsiteY332" fmla="*/ 1860252 h 6407421"/>
              <a:gd name="connsiteX333" fmla="*/ 797926 w 1064123"/>
              <a:gd name="connsiteY333" fmla="*/ 1860252 h 6407421"/>
              <a:gd name="connsiteX334" fmla="*/ 797926 w 1064123"/>
              <a:gd name="connsiteY334" fmla="*/ 1889745 h 6407421"/>
              <a:gd name="connsiteX335" fmla="*/ 768327 w 1064123"/>
              <a:gd name="connsiteY335" fmla="*/ 1889745 h 6407421"/>
              <a:gd name="connsiteX336" fmla="*/ 502236 w 1064123"/>
              <a:gd name="connsiteY336" fmla="*/ 1860249 h 6407421"/>
              <a:gd name="connsiteX337" fmla="*/ 531838 w 1064123"/>
              <a:gd name="connsiteY337" fmla="*/ 1860249 h 6407421"/>
              <a:gd name="connsiteX338" fmla="*/ 531838 w 1064123"/>
              <a:gd name="connsiteY338" fmla="*/ 1889744 h 6407421"/>
              <a:gd name="connsiteX339" fmla="*/ 502236 w 1064123"/>
              <a:gd name="connsiteY339" fmla="*/ 1889744 h 6407421"/>
              <a:gd name="connsiteX340" fmla="*/ 236037 w 1064123"/>
              <a:gd name="connsiteY340" fmla="*/ 1860247 h 6407421"/>
              <a:gd name="connsiteX341" fmla="*/ 265639 w 1064123"/>
              <a:gd name="connsiteY341" fmla="*/ 1860247 h 6407421"/>
              <a:gd name="connsiteX342" fmla="*/ 265639 w 1064123"/>
              <a:gd name="connsiteY342" fmla="*/ 1889742 h 6407421"/>
              <a:gd name="connsiteX343" fmla="*/ 236037 w 1064123"/>
              <a:gd name="connsiteY343" fmla="*/ 1889742 h 6407421"/>
              <a:gd name="connsiteX344" fmla="*/ 1 w 1064123"/>
              <a:gd name="connsiteY344" fmla="*/ 1860247 h 6407421"/>
              <a:gd name="connsiteX345" fmla="*/ 29603 w 1064123"/>
              <a:gd name="connsiteY345" fmla="*/ 1860247 h 6407421"/>
              <a:gd name="connsiteX346" fmla="*/ 29603 w 1064123"/>
              <a:gd name="connsiteY346" fmla="*/ 1889742 h 6407421"/>
              <a:gd name="connsiteX347" fmla="*/ 1 w 1064123"/>
              <a:gd name="connsiteY347" fmla="*/ 1889742 h 6407421"/>
              <a:gd name="connsiteX348" fmla="*/ 1034520 w 1064123"/>
              <a:gd name="connsiteY348" fmla="*/ 1594489 h 6407421"/>
              <a:gd name="connsiteX349" fmla="*/ 1064123 w 1064123"/>
              <a:gd name="connsiteY349" fmla="*/ 1594489 h 6407421"/>
              <a:gd name="connsiteX350" fmla="*/ 1064123 w 1064123"/>
              <a:gd name="connsiteY350" fmla="*/ 1624092 h 6407421"/>
              <a:gd name="connsiteX351" fmla="*/ 1034520 w 1064123"/>
              <a:gd name="connsiteY351" fmla="*/ 1624092 h 6407421"/>
              <a:gd name="connsiteX352" fmla="*/ 768327 w 1064123"/>
              <a:gd name="connsiteY352" fmla="*/ 1594486 h 6407421"/>
              <a:gd name="connsiteX353" fmla="*/ 797926 w 1064123"/>
              <a:gd name="connsiteY353" fmla="*/ 1594486 h 6407421"/>
              <a:gd name="connsiteX354" fmla="*/ 797926 w 1064123"/>
              <a:gd name="connsiteY354" fmla="*/ 1624090 h 6407421"/>
              <a:gd name="connsiteX355" fmla="*/ 768327 w 1064123"/>
              <a:gd name="connsiteY355" fmla="*/ 1624090 h 6407421"/>
              <a:gd name="connsiteX356" fmla="*/ 502236 w 1064123"/>
              <a:gd name="connsiteY356" fmla="*/ 1594484 h 6407421"/>
              <a:gd name="connsiteX357" fmla="*/ 531838 w 1064123"/>
              <a:gd name="connsiteY357" fmla="*/ 1594484 h 6407421"/>
              <a:gd name="connsiteX358" fmla="*/ 531838 w 1064123"/>
              <a:gd name="connsiteY358" fmla="*/ 1624087 h 6407421"/>
              <a:gd name="connsiteX359" fmla="*/ 502236 w 1064123"/>
              <a:gd name="connsiteY359" fmla="*/ 1624087 h 6407421"/>
              <a:gd name="connsiteX360" fmla="*/ 236037 w 1064123"/>
              <a:gd name="connsiteY360" fmla="*/ 1594482 h 6407421"/>
              <a:gd name="connsiteX361" fmla="*/ 265639 w 1064123"/>
              <a:gd name="connsiteY361" fmla="*/ 1594482 h 6407421"/>
              <a:gd name="connsiteX362" fmla="*/ 265639 w 1064123"/>
              <a:gd name="connsiteY362" fmla="*/ 1624085 h 6407421"/>
              <a:gd name="connsiteX363" fmla="*/ 236037 w 1064123"/>
              <a:gd name="connsiteY363" fmla="*/ 1624085 h 6407421"/>
              <a:gd name="connsiteX364" fmla="*/ 1 w 1064123"/>
              <a:gd name="connsiteY364" fmla="*/ 1594482 h 6407421"/>
              <a:gd name="connsiteX365" fmla="*/ 29603 w 1064123"/>
              <a:gd name="connsiteY365" fmla="*/ 1594482 h 6407421"/>
              <a:gd name="connsiteX366" fmla="*/ 29603 w 1064123"/>
              <a:gd name="connsiteY366" fmla="*/ 1624085 h 6407421"/>
              <a:gd name="connsiteX367" fmla="*/ 1 w 1064123"/>
              <a:gd name="connsiteY367" fmla="*/ 1624085 h 6407421"/>
              <a:gd name="connsiteX368" fmla="*/ 1034520 w 1064123"/>
              <a:gd name="connsiteY368" fmla="*/ 1328724 h 6407421"/>
              <a:gd name="connsiteX369" fmla="*/ 1064123 w 1064123"/>
              <a:gd name="connsiteY369" fmla="*/ 1328724 h 6407421"/>
              <a:gd name="connsiteX370" fmla="*/ 1064123 w 1064123"/>
              <a:gd name="connsiteY370" fmla="*/ 1358328 h 6407421"/>
              <a:gd name="connsiteX371" fmla="*/ 1034520 w 1064123"/>
              <a:gd name="connsiteY371" fmla="*/ 1358328 h 6407421"/>
              <a:gd name="connsiteX372" fmla="*/ 768327 w 1064123"/>
              <a:gd name="connsiteY372" fmla="*/ 1328722 h 6407421"/>
              <a:gd name="connsiteX373" fmla="*/ 797926 w 1064123"/>
              <a:gd name="connsiteY373" fmla="*/ 1328722 h 6407421"/>
              <a:gd name="connsiteX374" fmla="*/ 797926 w 1064123"/>
              <a:gd name="connsiteY374" fmla="*/ 1358325 h 6407421"/>
              <a:gd name="connsiteX375" fmla="*/ 768327 w 1064123"/>
              <a:gd name="connsiteY375" fmla="*/ 1358325 h 6407421"/>
              <a:gd name="connsiteX376" fmla="*/ 502236 w 1064123"/>
              <a:gd name="connsiteY376" fmla="*/ 1328719 h 6407421"/>
              <a:gd name="connsiteX377" fmla="*/ 531838 w 1064123"/>
              <a:gd name="connsiteY377" fmla="*/ 1328719 h 6407421"/>
              <a:gd name="connsiteX378" fmla="*/ 531838 w 1064123"/>
              <a:gd name="connsiteY378" fmla="*/ 1358323 h 6407421"/>
              <a:gd name="connsiteX379" fmla="*/ 502236 w 1064123"/>
              <a:gd name="connsiteY379" fmla="*/ 1358323 h 6407421"/>
              <a:gd name="connsiteX380" fmla="*/ 236036 w 1064123"/>
              <a:gd name="connsiteY380" fmla="*/ 1328717 h 6407421"/>
              <a:gd name="connsiteX381" fmla="*/ 265639 w 1064123"/>
              <a:gd name="connsiteY381" fmla="*/ 1328717 h 6407421"/>
              <a:gd name="connsiteX382" fmla="*/ 265639 w 1064123"/>
              <a:gd name="connsiteY382" fmla="*/ 1358320 h 6407421"/>
              <a:gd name="connsiteX383" fmla="*/ 236036 w 1064123"/>
              <a:gd name="connsiteY383" fmla="*/ 1358320 h 6407421"/>
              <a:gd name="connsiteX384" fmla="*/ 1 w 1064123"/>
              <a:gd name="connsiteY384" fmla="*/ 1328717 h 6407421"/>
              <a:gd name="connsiteX385" fmla="*/ 29602 w 1064123"/>
              <a:gd name="connsiteY385" fmla="*/ 1328717 h 6407421"/>
              <a:gd name="connsiteX386" fmla="*/ 29602 w 1064123"/>
              <a:gd name="connsiteY386" fmla="*/ 1358320 h 6407421"/>
              <a:gd name="connsiteX387" fmla="*/ 1 w 1064123"/>
              <a:gd name="connsiteY387" fmla="*/ 1358320 h 6407421"/>
              <a:gd name="connsiteX388" fmla="*/ 1034520 w 1064123"/>
              <a:gd name="connsiteY388" fmla="*/ 1063069 h 6407421"/>
              <a:gd name="connsiteX389" fmla="*/ 1064123 w 1064123"/>
              <a:gd name="connsiteY389" fmla="*/ 1063069 h 6407421"/>
              <a:gd name="connsiteX390" fmla="*/ 1064123 w 1064123"/>
              <a:gd name="connsiteY390" fmla="*/ 1092563 h 6407421"/>
              <a:gd name="connsiteX391" fmla="*/ 1034520 w 1064123"/>
              <a:gd name="connsiteY391" fmla="*/ 1092563 h 6407421"/>
              <a:gd name="connsiteX392" fmla="*/ 768326 w 1064123"/>
              <a:gd name="connsiteY392" fmla="*/ 1063066 h 6407421"/>
              <a:gd name="connsiteX393" fmla="*/ 797926 w 1064123"/>
              <a:gd name="connsiteY393" fmla="*/ 1063066 h 6407421"/>
              <a:gd name="connsiteX394" fmla="*/ 797926 w 1064123"/>
              <a:gd name="connsiteY394" fmla="*/ 1092560 h 6407421"/>
              <a:gd name="connsiteX395" fmla="*/ 768326 w 1064123"/>
              <a:gd name="connsiteY395" fmla="*/ 1092560 h 6407421"/>
              <a:gd name="connsiteX396" fmla="*/ 502235 w 1064123"/>
              <a:gd name="connsiteY396" fmla="*/ 1063063 h 6407421"/>
              <a:gd name="connsiteX397" fmla="*/ 531838 w 1064123"/>
              <a:gd name="connsiteY397" fmla="*/ 1063063 h 6407421"/>
              <a:gd name="connsiteX398" fmla="*/ 531838 w 1064123"/>
              <a:gd name="connsiteY398" fmla="*/ 1092557 h 6407421"/>
              <a:gd name="connsiteX399" fmla="*/ 502235 w 1064123"/>
              <a:gd name="connsiteY399" fmla="*/ 1092557 h 6407421"/>
              <a:gd name="connsiteX400" fmla="*/ 236036 w 1064123"/>
              <a:gd name="connsiteY400" fmla="*/ 1063059 h 6407421"/>
              <a:gd name="connsiteX401" fmla="*/ 265639 w 1064123"/>
              <a:gd name="connsiteY401" fmla="*/ 1063059 h 6407421"/>
              <a:gd name="connsiteX402" fmla="*/ 265639 w 1064123"/>
              <a:gd name="connsiteY402" fmla="*/ 1092554 h 6407421"/>
              <a:gd name="connsiteX403" fmla="*/ 236036 w 1064123"/>
              <a:gd name="connsiteY403" fmla="*/ 1092554 h 6407421"/>
              <a:gd name="connsiteX404" fmla="*/ 0 w 1064123"/>
              <a:gd name="connsiteY404" fmla="*/ 1063059 h 6407421"/>
              <a:gd name="connsiteX405" fmla="*/ 29602 w 1064123"/>
              <a:gd name="connsiteY405" fmla="*/ 1063059 h 6407421"/>
              <a:gd name="connsiteX406" fmla="*/ 29602 w 1064123"/>
              <a:gd name="connsiteY406" fmla="*/ 1092554 h 6407421"/>
              <a:gd name="connsiteX407" fmla="*/ 0 w 1064123"/>
              <a:gd name="connsiteY407" fmla="*/ 1092554 h 6407421"/>
              <a:gd name="connsiteX408" fmla="*/ 1034520 w 1064123"/>
              <a:gd name="connsiteY408" fmla="*/ 797300 h 6407421"/>
              <a:gd name="connsiteX409" fmla="*/ 1064123 w 1064123"/>
              <a:gd name="connsiteY409" fmla="*/ 797300 h 6407421"/>
              <a:gd name="connsiteX410" fmla="*/ 1064123 w 1064123"/>
              <a:gd name="connsiteY410" fmla="*/ 826797 h 6407421"/>
              <a:gd name="connsiteX411" fmla="*/ 1034520 w 1064123"/>
              <a:gd name="connsiteY411" fmla="*/ 826797 h 6407421"/>
              <a:gd name="connsiteX412" fmla="*/ 768326 w 1064123"/>
              <a:gd name="connsiteY412" fmla="*/ 797298 h 6407421"/>
              <a:gd name="connsiteX413" fmla="*/ 797926 w 1064123"/>
              <a:gd name="connsiteY413" fmla="*/ 797298 h 6407421"/>
              <a:gd name="connsiteX414" fmla="*/ 797926 w 1064123"/>
              <a:gd name="connsiteY414" fmla="*/ 826794 h 6407421"/>
              <a:gd name="connsiteX415" fmla="*/ 768326 w 1064123"/>
              <a:gd name="connsiteY415" fmla="*/ 826794 h 6407421"/>
              <a:gd name="connsiteX416" fmla="*/ 502235 w 1064123"/>
              <a:gd name="connsiteY416" fmla="*/ 797296 h 6407421"/>
              <a:gd name="connsiteX417" fmla="*/ 531838 w 1064123"/>
              <a:gd name="connsiteY417" fmla="*/ 797296 h 6407421"/>
              <a:gd name="connsiteX418" fmla="*/ 531838 w 1064123"/>
              <a:gd name="connsiteY418" fmla="*/ 826792 h 6407421"/>
              <a:gd name="connsiteX419" fmla="*/ 502235 w 1064123"/>
              <a:gd name="connsiteY419" fmla="*/ 826792 h 6407421"/>
              <a:gd name="connsiteX420" fmla="*/ 236036 w 1064123"/>
              <a:gd name="connsiteY420" fmla="*/ 797294 h 6407421"/>
              <a:gd name="connsiteX421" fmla="*/ 265639 w 1064123"/>
              <a:gd name="connsiteY421" fmla="*/ 797294 h 6407421"/>
              <a:gd name="connsiteX422" fmla="*/ 265639 w 1064123"/>
              <a:gd name="connsiteY422" fmla="*/ 826789 h 6407421"/>
              <a:gd name="connsiteX423" fmla="*/ 236036 w 1064123"/>
              <a:gd name="connsiteY423" fmla="*/ 826789 h 6407421"/>
              <a:gd name="connsiteX424" fmla="*/ 0 w 1064123"/>
              <a:gd name="connsiteY424" fmla="*/ 797294 h 6407421"/>
              <a:gd name="connsiteX425" fmla="*/ 29602 w 1064123"/>
              <a:gd name="connsiteY425" fmla="*/ 797294 h 6407421"/>
              <a:gd name="connsiteX426" fmla="*/ 29602 w 1064123"/>
              <a:gd name="connsiteY426" fmla="*/ 826789 h 6407421"/>
              <a:gd name="connsiteX427" fmla="*/ 0 w 1064123"/>
              <a:gd name="connsiteY427" fmla="*/ 826789 h 6407421"/>
              <a:gd name="connsiteX428" fmla="*/ 1034520 w 1064123"/>
              <a:gd name="connsiteY428" fmla="*/ 531537 h 6407421"/>
              <a:gd name="connsiteX429" fmla="*/ 1064123 w 1064123"/>
              <a:gd name="connsiteY429" fmla="*/ 531537 h 6407421"/>
              <a:gd name="connsiteX430" fmla="*/ 1064123 w 1064123"/>
              <a:gd name="connsiteY430" fmla="*/ 561139 h 6407421"/>
              <a:gd name="connsiteX431" fmla="*/ 1034520 w 1064123"/>
              <a:gd name="connsiteY431" fmla="*/ 561139 h 6407421"/>
              <a:gd name="connsiteX432" fmla="*/ 768326 w 1064123"/>
              <a:gd name="connsiteY432" fmla="*/ 531534 h 6407421"/>
              <a:gd name="connsiteX433" fmla="*/ 797926 w 1064123"/>
              <a:gd name="connsiteY433" fmla="*/ 531534 h 6407421"/>
              <a:gd name="connsiteX434" fmla="*/ 797926 w 1064123"/>
              <a:gd name="connsiteY434" fmla="*/ 561137 h 6407421"/>
              <a:gd name="connsiteX435" fmla="*/ 768326 w 1064123"/>
              <a:gd name="connsiteY435" fmla="*/ 561137 h 6407421"/>
              <a:gd name="connsiteX436" fmla="*/ 502235 w 1064123"/>
              <a:gd name="connsiteY436" fmla="*/ 531532 h 6407421"/>
              <a:gd name="connsiteX437" fmla="*/ 531838 w 1064123"/>
              <a:gd name="connsiteY437" fmla="*/ 531532 h 6407421"/>
              <a:gd name="connsiteX438" fmla="*/ 531838 w 1064123"/>
              <a:gd name="connsiteY438" fmla="*/ 561135 h 6407421"/>
              <a:gd name="connsiteX439" fmla="*/ 502235 w 1064123"/>
              <a:gd name="connsiteY439" fmla="*/ 561135 h 6407421"/>
              <a:gd name="connsiteX440" fmla="*/ 236036 w 1064123"/>
              <a:gd name="connsiteY440" fmla="*/ 531530 h 6407421"/>
              <a:gd name="connsiteX441" fmla="*/ 265639 w 1064123"/>
              <a:gd name="connsiteY441" fmla="*/ 531530 h 6407421"/>
              <a:gd name="connsiteX442" fmla="*/ 265639 w 1064123"/>
              <a:gd name="connsiteY442" fmla="*/ 561133 h 6407421"/>
              <a:gd name="connsiteX443" fmla="*/ 236036 w 1064123"/>
              <a:gd name="connsiteY443" fmla="*/ 561133 h 6407421"/>
              <a:gd name="connsiteX444" fmla="*/ 0 w 1064123"/>
              <a:gd name="connsiteY444" fmla="*/ 531530 h 6407421"/>
              <a:gd name="connsiteX445" fmla="*/ 29602 w 1064123"/>
              <a:gd name="connsiteY445" fmla="*/ 531530 h 6407421"/>
              <a:gd name="connsiteX446" fmla="*/ 29602 w 1064123"/>
              <a:gd name="connsiteY446" fmla="*/ 561133 h 6407421"/>
              <a:gd name="connsiteX447" fmla="*/ 0 w 1064123"/>
              <a:gd name="connsiteY447" fmla="*/ 561133 h 6407421"/>
              <a:gd name="connsiteX448" fmla="*/ 1034520 w 1064123"/>
              <a:gd name="connsiteY448" fmla="*/ 265772 h 6407421"/>
              <a:gd name="connsiteX449" fmla="*/ 1064123 w 1064123"/>
              <a:gd name="connsiteY449" fmla="*/ 265772 h 6407421"/>
              <a:gd name="connsiteX450" fmla="*/ 1064123 w 1064123"/>
              <a:gd name="connsiteY450" fmla="*/ 295374 h 6407421"/>
              <a:gd name="connsiteX451" fmla="*/ 1034520 w 1064123"/>
              <a:gd name="connsiteY451" fmla="*/ 295374 h 6407421"/>
              <a:gd name="connsiteX452" fmla="*/ 768326 w 1064123"/>
              <a:gd name="connsiteY452" fmla="*/ 265770 h 6407421"/>
              <a:gd name="connsiteX453" fmla="*/ 797926 w 1064123"/>
              <a:gd name="connsiteY453" fmla="*/ 265770 h 6407421"/>
              <a:gd name="connsiteX454" fmla="*/ 797926 w 1064123"/>
              <a:gd name="connsiteY454" fmla="*/ 295372 h 6407421"/>
              <a:gd name="connsiteX455" fmla="*/ 768326 w 1064123"/>
              <a:gd name="connsiteY455" fmla="*/ 295372 h 6407421"/>
              <a:gd name="connsiteX456" fmla="*/ 502235 w 1064123"/>
              <a:gd name="connsiteY456" fmla="*/ 265767 h 6407421"/>
              <a:gd name="connsiteX457" fmla="*/ 531838 w 1064123"/>
              <a:gd name="connsiteY457" fmla="*/ 265767 h 6407421"/>
              <a:gd name="connsiteX458" fmla="*/ 531838 w 1064123"/>
              <a:gd name="connsiteY458" fmla="*/ 295370 h 6407421"/>
              <a:gd name="connsiteX459" fmla="*/ 502235 w 1064123"/>
              <a:gd name="connsiteY459" fmla="*/ 295370 h 6407421"/>
              <a:gd name="connsiteX460" fmla="*/ 236036 w 1064123"/>
              <a:gd name="connsiteY460" fmla="*/ 265765 h 6407421"/>
              <a:gd name="connsiteX461" fmla="*/ 265639 w 1064123"/>
              <a:gd name="connsiteY461" fmla="*/ 265765 h 6407421"/>
              <a:gd name="connsiteX462" fmla="*/ 265639 w 1064123"/>
              <a:gd name="connsiteY462" fmla="*/ 295368 h 6407421"/>
              <a:gd name="connsiteX463" fmla="*/ 236036 w 1064123"/>
              <a:gd name="connsiteY463" fmla="*/ 295368 h 6407421"/>
              <a:gd name="connsiteX464" fmla="*/ 0 w 1064123"/>
              <a:gd name="connsiteY464" fmla="*/ 265765 h 6407421"/>
              <a:gd name="connsiteX465" fmla="*/ 29602 w 1064123"/>
              <a:gd name="connsiteY465" fmla="*/ 265765 h 6407421"/>
              <a:gd name="connsiteX466" fmla="*/ 29602 w 1064123"/>
              <a:gd name="connsiteY466" fmla="*/ 295368 h 6407421"/>
              <a:gd name="connsiteX467" fmla="*/ 0 w 1064123"/>
              <a:gd name="connsiteY467" fmla="*/ 295368 h 6407421"/>
              <a:gd name="connsiteX468" fmla="*/ 1034520 w 1064123"/>
              <a:gd name="connsiteY468" fmla="*/ 7 h 6407421"/>
              <a:gd name="connsiteX469" fmla="*/ 1064123 w 1064123"/>
              <a:gd name="connsiteY469" fmla="*/ 7 h 6407421"/>
              <a:gd name="connsiteX470" fmla="*/ 1064123 w 1064123"/>
              <a:gd name="connsiteY470" fmla="*/ 29609 h 6407421"/>
              <a:gd name="connsiteX471" fmla="*/ 1034520 w 1064123"/>
              <a:gd name="connsiteY471" fmla="*/ 29609 h 6407421"/>
              <a:gd name="connsiteX472" fmla="*/ 768326 w 1064123"/>
              <a:gd name="connsiteY472" fmla="*/ 5 h 6407421"/>
              <a:gd name="connsiteX473" fmla="*/ 797926 w 1064123"/>
              <a:gd name="connsiteY473" fmla="*/ 5 h 6407421"/>
              <a:gd name="connsiteX474" fmla="*/ 797926 w 1064123"/>
              <a:gd name="connsiteY474" fmla="*/ 29607 h 6407421"/>
              <a:gd name="connsiteX475" fmla="*/ 768326 w 1064123"/>
              <a:gd name="connsiteY475" fmla="*/ 29607 h 6407421"/>
              <a:gd name="connsiteX476" fmla="*/ 502235 w 1064123"/>
              <a:gd name="connsiteY476" fmla="*/ 2 h 6407421"/>
              <a:gd name="connsiteX477" fmla="*/ 531838 w 1064123"/>
              <a:gd name="connsiteY477" fmla="*/ 2 h 6407421"/>
              <a:gd name="connsiteX478" fmla="*/ 531838 w 1064123"/>
              <a:gd name="connsiteY478" fmla="*/ 29605 h 6407421"/>
              <a:gd name="connsiteX479" fmla="*/ 502235 w 1064123"/>
              <a:gd name="connsiteY479" fmla="*/ 29605 h 6407421"/>
              <a:gd name="connsiteX480" fmla="*/ 236036 w 1064123"/>
              <a:gd name="connsiteY480" fmla="*/ 0 h 6407421"/>
              <a:gd name="connsiteX481" fmla="*/ 265638 w 1064123"/>
              <a:gd name="connsiteY481" fmla="*/ 0 h 6407421"/>
              <a:gd name="connsiteX482" fmla="*/ 265638 w 1064123"/>
              <a:gd name="connsiteY482" fmla="*/ 29602 h 6407421"/>
              <a:gd name="connsiteX483" fmla="*/ 236036 w 1064123"/>
              <a:gd name="connsiteY483" fmla="*/ 29602 h 6407421"/>
              <a:gd name="connsiteX484" fmla="*/ 0 w 1064123"/>
              <a:gd name="connsiteY484" fmla="*/ 0 h 6407421"/>
              <a:gd name="connsiteX485" fmla="*/ 29602 w 1064123"/>
              <a:gd name="connsiteY485" fmla="*/ 0 h 6407421"/>
              <a:gd name="connsiteX486" fmla="*/ 29602 w 1064123"/>
              <a:gd name="connsiteY486" fmla="*/ 29602 h 6407421"/>
              <a:gd name="connsiteX487" fmla="*/ 0 w 1064123"/>
              <a:gd name="connsiteY487" fmla="*/ 29602 h 6407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Lst>
            <a:rect l="l" t="t" r="r" b="b"/>
            <a:pathLst>
              <a:path w="1064123" h="6407421">
                <a:moveTo>
                  <a:pt x="1034520" y="6377925"/>
                </a:moveTo>
                <a:lnTo>
                  <a:pt x="1064123" y="6377925"/>
                </a:lnTo>
                <a:lnTo>
                  <a:pt x="1064123" y="6407421"/>
                </a:lnTo>
                <a:lnTo>
                  <a:pt x="1034520" y="6407421"/>
                </a:lnTo>
                <a:close/>
                <a:moveTo>
                  <a:pt x="768328" y="6377925"/>
                </a:moveTo>
                <a:lnTo>
                  <a:pt x="797926" y="6377925"/>
                </a:lnTo>
                <a:lnTo>
                  <a:pt x="797926" y="6407421"/>
                </a:lnTo>
                <a:lnTo>
                  <a:pt x="768328" y="6407421"/>
                </a:lnTo>
                <a:close/>
                <a:moveTo>
                  <a:pt x="502237" y="6377925"/>
                </a:moveTo>
                <a:lnTo>
                  <a:pt x="531839" y="6377925"/>
                </a:lnTo>
                <a:lnTo>
                  <a:pt x="531839" y="6407421"/>
                </a:lnTo>
                <a:lnTo>
                  <a:pt x="502237" y="6407421"/>
                </a:lnTo>
                <a:close/>
                <a:moveTo>
                  <a:pt x="236038" y="6377925"/>
                </a:moveTo>
                <a:lnTo>
                  <a:pt x="265640" y="6377925"/>
                </a:lnTo>
                <a:lnTo>
                  <a:pt x="265640" y="6407421"/>
                </a:lnTo>
                <a:lnTo>
                  <a:pt x="236038" y="6407421"/>
                </a:lnTo>
                <a:close/>
                <a:moveTo>
                  <a:pt x="2" y="6377925"/>
                </a:moveTo>
                <a:lnTo>
                  <a:pt x="29604" y="6377925"/>
                </a:lnTo>
                <a:lnTo>
                  <a:pt x="29604" y="6407421"/>
                </a:lnTo>
                <a:lnTo>
                  <a:pt x="2" y="6407421"/>
                </a:lnTo>
                <a:close/>
                <a:moveTo>
                  <a:pt x="1034520" y="6112161"/>
                </a:moveTo>
                <a:lnTo>
                  <a:pt x="1064123" y="6112161"/>
                </a:lnTo>
                <a:lnTo>
                  <a:pt x="1064123" y="6141763"/>
                </a:lnTo>
                <a:lnTo>
                  <a:pt x="1034520" y="6141763"/>
                </a:lnTo>
                <a:close/>
                <a:moveTo>
                  <a:pt x="768328" y="6112161"/>
                </a:moveTo>
                <a:lnTo>
                  <a:pt x="797926" y="6112161"/>
                </a:lnTo>
                <a:lnTo>
                  <a:pt x="797926" y="6141763"/>
                </a:lnTo>
                <a:lnTo>
                  <a:pt x="768328" y="6141763"/>
                </a:lnTo>
                <a:close/>
                <a:moveTo>
                  <a:pt x="502237" y="6112161"/>
                </a:moveTo>
                <a:lnTo>
                  <a:pt x="531839" y="6112161"/>
                </a:lnTo>
                <a:lnTo>
                  <a:pt x="531839" y="6141763"/>
                </a:lnTo>
                <a:lnTo>
                  <a:pt x="502237" y="6141763"/>
                </a:lnTo>
                <a:close/>
                <a:moveTo>
                  <a:pt x="236038" y="6112161"/>
                </a:moveTo>
                <a:lnTo>
                  <a:pt x="265640" y="6112161"/>
                </a:lnTo>
                <a:lnTo>
                  <a:pt x="265640" y="6141763"/>
                </a:lnTo>
                <a:lnTo>
                  <a:pt x="236038" y="6141763"/>
                </a:lnTo>
                <a:close/>
                <a:moveTo>
                  <a:pt x="2" y="6112161"/>
                </a:moveTo>
                <a:lnTo>
                  <a:pt x="29604" y="6112161"/>
                </a:lnTo>
                <a:lnTo>
                  <a:pt x="29604" y="6141763"/>
                </a:lnTo>
                <a:lnTo>
                  <a:pt x="2" y="6141763"/>
                </a:lnTo>
                <a:close/>
                <a:moveTo>
                  <a:pt x="1034520" y="5846396"/>
                </a:moveTo>
                <a:lnTo>
                  <a:pt x="1064123" y="5846396"/>
                </a:lnTo>
                <a:lnTo>
                  <a:pt x="1064123" y="5875998"/>
                </a:lnTo>
                <a:lnTo>
                  <a:pt x="1034520" y="5875998"/>
                </a:lnTo>
                <a:close/>
                <a:moveTo>
                  <a:pt x="768328" y="5846396"/>
                </a:moveTo>
                <a:lnTo>
                  <a:pt x="797926" y="5846396"/>
                </a:lnTo>
                <a:lnTo>
                  <a:pt x="797926" y="5875998"/>
                </a:lnTo>
                <a:lnTo>
                  <a:pt x="768328" y="5875998"/>
                </a:lnTo>
                <a:close/>
                <a:moveTo>
                  <a:pt x="502237" y="5846396"/>
                </a:moveTo>
                <a:lnTo>
                  <a:pt x="531839" y="5846396"/>
                </a:lnTo>
                <a:lnTo>
                  <a:pt x="531839" y="5875998"/>
                </a:lnTo>
                <a:lnTo>
                  <a:pt x="502237" y="5875998"/>
                </a:lnTo>
                <a:close/>
                <a:moveTo>
                  <a:pt x="236038" y="5846396"/>
                </a:moveTo>
                <a:lnTo>
                  <a:pt x="265640" y="5846396"/>
                </a:lnTo>
                <a:lnTo>
                  <a:pt x="265640" y="5875998"/>
                </a:lnTo>
                <a:lnTo>
                  <a:pt x="236038" y="5875998"/>
                </a:lnTo>
                <a:close/>
                <a:moveTo>
                  <a:pt x="2" y="5846396"/>
                </a:moveTo>
                <a:lnTo>
                  <a:pt x="29604" y="5846396"/>
                </a:lnTo>
                <a:lnTo>
                  <a:pt x="29604" y="5875998"/>
                </a:lnTo>
                <a:lnTo>
                  <a:pt x="2" y="5875998"/>
                </a:lnTo>
                <a:close/>
                <a:moveTo>
                  <a:pt x="1034520" y="5580631"/>
                </a:moveTo>
                <a:lnTo>
                  <a:pt x="1064123" y="5580631"/>
                </a:lnTo>
                <a:lnTo>
                  <a:pt x="1064123" y="5610233"/>
                </a:lnTo>
                <a:lnTo>
                  <a:pt x="1034520" y="5610233"/>
                </a:lnTo>
                <a:close/>
                <a:moveTo>
                  <a:pt x="768328" y="5580631"/>
                </a:moveTo>
                <a:lnTo>
                  <a:pt x="797926" y="5580631"/>
                </a:lnTo>
                <a:lnTo>
                  <a:pt x="797926" y="5610233"/>
                </a:lnTo>
                <a:lnTo>
                  <a:pt x="768328" y="5610233"/>
                </a:lnTo>
                <a:close/>
                <a:moveTo>
                  <a:pt x="502237" y="5580631"/>
                </a:moveTo>
                <a:lnTo>
                  <a:pt x="531839" y="5580631"/>
                </a:lnTo>
                <a:lnTo>
                  <a:pt x="531839" y="5610233"/>
                </a:lnTo>
                <a:lnTo>
                  <a:pt x="502237" y="5610233"/>
                </a:lnTo>
                <a:close/>
                <a:moveTo>
                  <a:pt x="236038" y="5580631"/>
                </a:moveTo>
                <a:lnTo>
                  <a:pt x="265640" y="5580631"/>
                </a:lnTo>
                <a:lnTo>
                  <a:pt x="265640" y="5610233"/>
                </a:lnTo>
                <a:lnTo>
                  <a:pt x="236038" y="5610233"/>
                </a:lnTo>
                <a:close/>
                <a:moveTo>
                  <a:pt x="2" y="5580631"/>
                </a:moveTo>
                <a:lnTo>
                  <a:pt x="29604" y="5580631"/>
                </a:lnTo>
                <a:lnTo>
                  <a:pt x="29604" y="5610233"/>
                </a:lnTo>
                <a:lnTo>
                  <a:pt x="2" y="5610233"/>
                </a:lnTo>
                <a:close/>
                <a:moveTo>
                  <a:pt x="1034520" y="5314974"/>
                </a:moveTo>
                <a:lnTo>
                  <a:pt x="1064123" y="5314974"/>
                </a:lnTo>
                <a:lnTo>
                  <a:pt x="1064123" y="5344468"/>
                </a:lnTo>
                <a:lnTo>
                  <a:pt x="1034520" y="5344468"/>
                </a:lnTo>
                <a:close/>
                <a:moveTo>
                  <a:pt x="768328" y="5314974"/>
                </a:moveTo>
                <a:lnTo>
                  <a:pt x="797926" y="5314974"/>
                </a:lnTo>
                <a:lnTo>
                  <a:pt x="797926" y="5344468"/>
                </a:lnTo>
                <a:lnTo>
                  <a:pt x="768328" y="5344468"/>
                </a:lnTo>
                <a:close/>
                <a:moveTo>
                  <a:pt x="502237" y="5314974"/>
                </a:moveTo>
                <a:lnTo>
                  <a:pt x="531839" y="5314974"/>
                </a:lnTo>
                <a:lnTo>
                  <a:pt x="531839" y="5344468"/>
                </a:lnTo>
                <a:lnTo>
                  <a:pt x="502237" y="5344468"/>
                </a:lnTo>
                <a:close/>
                <a:moveTo>
                  <a:pt x="236038" y="5314974"/>
                </a:moveTo>
                <a:lnTo>
                  <a:pt x="265640" y="5314974"/>
                </a:lnTo>
                <a:lnTo>
                  <a:pt x="265640" y="5344468"/>
                </a:lnTo>
                <a:lnTo>
                  <a:pt x="236038" y="5344468"/>
                </a:lnTo>
                <a:close/>
                <a:moveTo>
                  <a:pt x="2" y="5314974"/>
                </a:moveTo>
                <a:lnTo>
                  <a:pt x="29604" y="5314974"/>
                </a:lnTo>
                <a:lnTo>
                  <a:pt x="29604" y="5344468"/>
                </a:lnTo>
                <a:lnTo>
                  <a:pt x="2" y="5344468"/>
                </a:lnTo>
                <a:close/>
                <a:moveTo>
                  <a:pt x="1034520" y="5049209"/>
                </a:moveTo>
                <a:lnTo>
                  <a:pt x="1064123" y="5049209"/>
                </a:lnTo>
                <a:lnTo>
                  <a:pt x="1064123" y="5078812"/>
                </a:lnTo>
                <a:lnTo>
                  <a:pt x="1034520" y="5078812"/>
                </a:lnTo>
                <a:close/>
                <a:moveTo>
                  <a:pt x="768328" y="5049209"/>
                </a:moveTo>
                <a:lnTo>
                  <a:pt x="797926" y="5049209"/>
                </a:lnTo>
                <a:lnTo>
                  <a:pt x="797926" y="5078812"/>
                </a:lnTo>
                <a:lnTo>
                  <a:pt x="768328" y="5078812"/>
                </a:lnTo>
                <a:close/>
                <a:moveTo>
                  <a:pt x="502237" y="5049209"/>
                </a:moveTo>
                <a:lnTo>
                  <a:pt x="531839" y="5049209"/>
                </a:lnTo>
                <a:lnTo>
                  <a:pt x="531839" y="5078812"/>
                </a:lnTo>
                <a:lnTo>
                  <a:pt x="502237" y="5078812"/>
                </a:lnTo>
                <a:close/>
                <a:moveTo>
                  <a:pt x="236038" y="5049209"/>
                </a:moveTo>
                <a:lnTo>
                  <a:pt x="265640" y="5049209"/>
                </a:lnTo>
                <a:lnTo>
                  <a:pt x="265640" y="5078812"/>
                </a:lnTo>
                <a:lnTo>
                  <a:pt x="236038" y="5078812"/>
                </a:lnTo>
                <a:close/>
                <a:moveTo>
                  <a:pt x="2" y="5049209"/>
                </a:moveTo>
                <a:lnTo>
                  <a:pt x="29604" y="5049209"/>
                </a:lnTo>
                <a:lnTo>
                  <a:pt x="29604" y="5078812"/>
                </a:lnTo>
                <a:lnTo>
                  <a:pt x="2" y="5078812"/>
                </a:lnTo>
                <a:close/>
                <a:moveTo>
                  <a:pt x="1034520" y="4783444"/>
                </a:moveTo>
                <a:lnTo>
                  <a:pt x="1064123" y="4783444"/>
                </a:lnTo>
                <a:lnTo>
                  <a:pt x="1064123" y="4813046"/>
                </a:lnTo>
                <a:lnTo>
                  <a:pt x="1034520" y="4813046"/>
                </a:lnTo>
                <a:close/>
                <a:moveTo>
                  <a:pt x="768327" y="4783444"/>
                </a:moveTo>
                <a:lnTo>
                  <a:pt x="797926" y="4783444"/>
                </a:lnTo>
                <a:lnTo>
                  <a:pt x="797926" y="4813046"/>
                </a:lnTo>
                <a:lnTo>
                  <a:pt x="768327" y="4813046"/>
                </a:lnTo>
                <a:close/>
                <a:moveTo>
                  <a:pt x="502237" y="4783444"/>
                </a:moveTo>
                <a:lnTo>
                  <a:pt x="531839" y="4783444"/>
                </a:lnTo>
                <a:lnTo>
                  <a:pt x="531839" y="4813046"/>
                </a:lnTo>
                <a:lnTo>
                  <a:pt x="502237" y="4813046"/>
                </a:lnTo>
                <a:close/>
                <a:moveTo>
                  <a:pt x="236038" y="4783444"/>
                </a:moveTo>
                <a:lnTo>
                  <a:pt x="265640" y="4783444"/>
                </a:lnTo>
                <a:lnTo>
                  <a:pt x="265640" y="4813046"/>
                </a:lnTo>
                <a:lnTo>
                  <a:pt x="236038" y="4813046"/>
                </a:lnTo>
                <a:close/>
                <a:moveTo>
                  <a:pt x="2" y="4783444"/>
                </a:moveTo>
                <a:lnTo>
                  <a:pt x="29604" y="4783444"/>
                </a:lnTo>
                <a:lnTo>
                  <a:pt x="29604" y="4813046"/>
                </a:lnTo>
                <a:lnTo>
                  <a:pt x="2" y="4813046"/>
                </a:lnTo>
                <a:close/>
                <a:moveTo>
                  <a:pt x="1034520" y="4517679"/>
                </a:moveTo>
                <a:lnTo>
                  <a:pt x="1064123" y="4517679"/>
                </a:lnTo>
                <a:lnTo>
                  <a:pt x="1064123" y="4547281"/>
                </a:lnTo>
                <a:lnTo>
                  <a:pt x="1034520" y="4547281"/>
                </a:lnTo>
                <a:close/>
                <a:moveTo>
                  <a:pt x="768327" y="4517679"/>
                </a:moveTo>
                <a:lnTo>
                  <a:pt x="797926" y="4517679"/>
                </a:lnTo>
                <a:lnTo>
                  <a:pt x="797926" y="4547281"/>
                </a:lnTo>
                <a:lnTo>
                  <a:pt x="768327" y="4547281"/>
                </a:lnTo>
                <a:close/>
                <a:moveTo>
                  <a:pt x="502236" y="4517679"/>
                </a:moveTo>
                <a:lnTo>
                  <a:pt x="531839" y="4517679"/>
                </a:lnTo>
                <a:lnTo>
                  <a:pt x="531839" y="4547281"/>
                </a:lnTo>
                <a:lnTo>
                  <a:pt x="502236" y="4547281"/>
                </a:lnTo>
                <a:close/>
                <a:moveTo>
                  <a:pt x="236037" y="4517679"/>
                </a:moveTo>
                <a:lnTo>
                  <a:pt x="265640" y="4517679"/>
                </a:lnTo>
                <a:lnTo>
                  <a:pt x="265640" y="4547281"/>
                </a:lnTo>
                <a:lnTo>
                  <a:pt x="236037" y="4547281"/>
                </a:lnTo>
                <a:close/>
                <a:moveTo>
                  <a:pt x="2" y="4517679"/>
                </a:moveTo>
                <a:lnTo>
                  <a:pt x="29603" y="4517679"/>
                </a:lnTo>
                <a:lnTo>
                  <a:pt x="29603" y="4547281"/>
                </a:lnTo>
                <a:lnTo>
                  <a:pt x="2" y="4547281"/>
                </a:lnTo>
                <a:close/>
                <a:moveTo>
                  <a:pt x="1034520" y="4252022"/>
                </a:moveTo>
                <a:lnTo>
                  <a:pt x="1064123" y="4252022"/>
                </a:lnTo>
                <a:lnTo>
                  <a:pt x="1064123" y="4281516"/>
                </a:lnTo>
                <a:lnTo>
                  <a:pt x="1034520" y="4281516"/>
                </a:lnTo>
                <a:close/>
                <a:moveTo>
                  <a:pt x="768327" y="4252022"/>
                </a:moveTo>
                <a:lnTo>
                  <a:pt x="797926" y="4252022"/>
                </a:lnTo>
                <a:lnTo>
                  <a:pt x="797926" y="4281516"/>
                </a:lnTo>
                <a:lnTo>
                  <a:pt x="768327" y="4281516"/>
                </a:lnTo>
                <a:close/>
                <a:moveTo>
                  <a:pt x="502236" y="4252022"/>
                </a:moveTo>
                <a:lnTo>
                  <a:pt x="531839" y="4252022"/>
                </a:lnTo>
                <a:lnTo>
                  <a:pt x="531839" y="4281516"/>
                </a:lnTo>
                <a:lnTo>
                  <a:pt x="502236" y="4281516"/>
                </a:lnTo>
                <a:close/>
                <a:moveTo>
                  <a:pt x="236037" y="4252022"/>
                </a:moveTo>
                <a:lnTo>
                  <a:pt x="265640" y="4252022"/>
                </a:lnTo>
                <a:lnTo>
                  <a:pt x="265640" y="4281516"/>
                </a:lnTo>
                <a:lnTo>
                  <a:pt x="236037" y="4281516"/>
                </a:lnTo>
                <a:close/>
                <a:moveTo>
                  <a:pt x="1" y="4252022"/>
                </a:moveTo>
                <a:lnTo>
                  <a:pt x="29603" y="4252022"/>
                </a:lnTo>
                <a:lnTo>
                  <a:pt x="29603" y="4281516"/>
                </a:lnTo>
                <a:lnTo>
                  <a:pt x="1" y="4281516"/>
                </a:lnTo>
                <a:close/>
                <a:moveTo>
                  <a:pt x="1034520" y="3986257"/>
                </a:moveTo>
                <a:lnTo>
                  <a:pt x="1064123" y="3986257"/>
                </a:lnTo>
                <a:lnTo>
                  <a:pt x="1064123" y="4015859"/>
                </a:lnTo>
                <a:lnTo>
                  <a:pt x="1034520" y="4015859"/>
                </a:lnTo>
                <a:close/>
                <a:moveTo>
                  <a:pt x="768327" y="3986257"/>
                </a:moveTo>
                <a:lnTo>
                  <a:pt x="797926" y="3986257"/>
                </a:lnTo>
                <a:lnTo>
                  <a:pt x="797926" y="4015859"/>
                </a:lnTo>
                <a:lnTo>
                  <a:pt x="768327" y="4015859"/>
                </a:lnTo>
                <a:close/>
                <a:moveTo>
                  <a:pt x="502236" y="3986257"/>
                </a:moveTo>
                <a:lnTo>
                  <a:pt x="531839" y="3986257"/>
                </a:lnTo>
                <a:lnTo>
                  <a:pt x="531839" y="4015859"/>
                </a:lnTo>
                <a:lnTo>
                  <a:pt x="502236" y="4015859"/>
                </a:lnTo>
                <a:close/>
                <a:moveTo>
                  <a:pt x="236037" y="3986257"/>
                </a:moveTo>
                <a:lnTo>
                  <a:pt x="265640" y="3986257"/>
                </a:lnTo>
                <a:lnTo>
                  <a:pt x="265640" y="4015859"/>
                </a:lnTo>
                <a:lnTo>
                  <a:pt x="236037" y="4015859"/>
                </a:lnTo>
                <a:close/>
                <a:moveTo>
                  <a:pt x="1" y="3986257"/>
                </a:moveTo>
                <a:lnTo>
                  <a:pt x="29603" y="3986257"/>
                </a:lnTo>
                <a:lnTo>
                  <a:pt x="29603" y="4015859"/>
                </a:lnTo>
                <a:lnTo>
                  <a:pt x="1" y="4015859"/>
                </a:lnTo>
                <a:close/>
                <a:moveTo>
                  <a:pt x="1034520" y="3720492"/>
                </a:moveTo>
                <a:lnTo>
                  <a:pt x="1064123" y="3720492"/>
                </a:lnTo>
                <a:lnTo>
                  <a:pt x="1064123" y="3750094"/>
                </a:lnTo>
                <a:lnTo>
                  <a:pt x="1034520" y="3750094"/>
                </a:lnTo>
                <a:close/>
                <a:moveTo>
                  <a:pt x="768327" y="3720492"/>
                </a:moveTo>
                <a:lnTo>
                  <a:pt x="797926" y="3720492"/>
                </a:lnTo>
                <a:lnTo>
                  <a:pt x="797926" y="3750094"/>
                </a:lnTo>
                <a:lnTo>
                  <a:pt x="768327" y="3750094"/>
                </a:lnTo>
                <a:close/>
                <a:moveTo>
                  <a:pt x="502236" y="3720492"/>
                </a:moveTo>
                <a:lnTo>
                  <a:pt x="531839" y="3720492"/>
                </a:lnTo>
                <a:lnTo>
                  <a:pt x="531839" y="3750094"/>
                </a:lnTo>
                <a:lnTo>
                  <a:pt x="502236" y="3750094"/>
                </a:lnTo>
                <a:close/>
                <a:moveTo>
                  <a:pt x="236037" y="3720492"/>
                </a:moveTo>
                <a:lnTo>
                  <a:pt x="265640" y="3720492"/>
                </a:lnTo>
                <a:lnTo>
                  <a:pt x="265640" y="3750094"/>
                </a:lnTo>
                <a:lnTo>
                  <a:pt x="236037" y="3750094"/>
                </a:lnTo>
                <a:close/>
                <a:moveTo>
                  <a:pt x="1" y="3720492"/>
                </a:moveTo>
                <a:lnTo>
                  <a:pt x="29603" y="3720492"/>
                </a:lnTo>
                <a:lnTo>
                  <a:pt x="29603" y="3750094"/>
                </a:lnTo>
                <a:lnTo>
                  <a:pt x="1" y="3750094"/>
                </a:lnTo>
                <a:close/>
                <a:moveTo>
                  <a:pt x="1034520" y="3454727"/>
                </a:moveTo>
                <a:lnTo>
                  <a:pt x="1064123" y="3454727"/>
                </a:lnTo>
                <a:lnTo>
                  <a:pt x="1064123" y="3484330"/>
                </a:lnTo>
                <a:lnTo>
                  <a:pt x="1034520" y="3484330"/>
                </a:lnTo>
                <a:close/>
                <a:moveTo>
                  <a:pt x="768327" y="3454727"/>
                </a:moveTo>
                <a:lnTo>
                  <a:pt x="797926" y="3454727"/>
                </a:lnTo>
                <a:lnTo>
                  <a:pt x="797926" y="3484330"/>
                </a:lnTo>
                <a:lnTo>
                  <a:pt x="768327" y="3484330"/>
                </a:lnTo>
                <a:close/>
                <a:moveTo>
                  <a:pt x="502236" y="3454727"/>
                </a:moveTo>
                <a:lnTo>
                  <a:pt x="531839" y="3454727"/>
                </a:lnTo>
                <a:lnTo>
                  <a:pt x="531839" y="3484330"/>
                </a:lnTo>
                <a:lnTo>
                  <a:pt x="502236" y="3484330"/>
                </a:lnTo>
                <a:close/>
                <a:moveTo>
                  <a:pt x="236037" y="3454727"/>
                </a:moveTo>
                <a:lnTo>
                  <a:pt x="265640" y="3454727"/>
                </a:lnTo>
                <a:lnTo>
                  <a:pt x="265640" y="3484330"/>
                </a:lnTo>
                <a:lnTo>
                  <a:pt x="236037" y="3484330"/>
                </a:lnTo>
                <a:close/>
                <a:moveTo>
                  <a:pt x="1" y="3454727"/>
                </a:moveTo>
                <a:lnTo>
                  <a:pt x="29603" y="3454727"/>
                </a:lnTo>
                <a:lnTo>
                  <a:pt x="29603" y="3484330"/>
                </a:lnTo>
                <a:lnTo>
                  <a:pt x="1" y="3484330"/>
                </a:lnTo>
                <a:close/>
                <a:moveTo>
                  <a:pt x="1034520" y="3189074"/>
                </a:moveTo>
                <a:lnTo>
                  <a:pt x="1064123" y="3189074"/>
                </a:lnTo>
                <a:lnTo>
                  <a:pt x="1064123" y="3218566"/>
                </a:lnTo>
                <a:lnTo>
                  <a:pt x="1034520" y="3218566"/>
                </a:lnTo>
                <a:close/>
                <a:moveTo>
                  <a:pt x="1" y="3189071"/>
                </a:moveTo>
                <a:lnTo>
                  <a:pt x="29603" y="3189071"/>
                </a:lnTo>
                <a:lnTo>
                  <a:pt x="29603" y="3218566"/>
                </a:lnTo>
                <a:lnTo>
                  <a:pt x="1" y="3218566"/>
                </a:lnTo>
                <a:close/>
                <a:moveTo>
                  <a:pt x="1034520" y="2923310"/>
                </a:moveTo>
                <a:lnTo>
                  <a:pt x="1064123" y="2923310"/>
                </a:lnTo>
                <a:lnTo>
                  <a:pt x="1064123" y="2952805"/>
                </a:lnTo>
                <a:lnTo>
                  <a:pt x="1034520" y="2952805"/>
                </a:lnTo>
                <a:close/>
                <a:moveTo>
                  <a:pt x="768327" y="2923309"/>
                </a:moveTo>
                <a:lnTo>
                  <a:pt x="797926" y="2923309"/>
                </a:lnTo>
                <a:lnTo>
                  <a:pt x="797926" y="2952804"/>
                </a:lnTo>
                <a:lnTo>
                  <a:pt x="768327" y="2952804"/>
                </a:lnTo>
                <a:close/>
                <a:moveTo>
                  <a:pt x="502236" y="2923308"/>
                </a:moveTo>
                <a:lnTo>
                  <a:pt x="531838" y="2923308"/>
                </a:lnTo>
                <a:lnTo>
                  <a:pt x="531838" y="2952803"/>
                </a:lnTo>
                <a:lnTo>
                  <a:pt x="502236" y="2952803"/>
                </a:lnTo>
                <a:close/>
                <a:moveTo>
                  <a:pt x="236037" y="2923307"/>
                </a:moveTo>
                <a:lnTo>
                  <a:pt x="265639" y="2923307"/>
                </a:lnTo>
                <a:lnTo>
                  <a:pt x="265639" y="2952802"/>
                </a:lnTo>
                <a:lnTo>
                  <a:pt x="236037" y="2952802"/>
                </a:lnTo>
                <a:close/>
                <a:moveTo>
                  <a:pt x="1" y="2923307"/>
                </a:moveTo>
                <a:lnTo>
                  <a:pt x="29603" y="2923307"/>
                </a:lnTo>
                <a:lnTo>
                  <a:pt x="29603" y="2952802"/>
                </a:lnTo>
                <a:lnTo>
                  <a:pt x="1" y="2952802"/>
                </a:lnTo>
                <a:close/>
                <a:moveTo>
                  <a:pt x="1034520" y="2657443"/>
                </a:moveTo>
                <a:lnTo>
                  <a:pt x="1064123" y="2657443"/>
                </a:lnTo>
                <a:lnTo>
                  <a:pt x="1064123" y="2687045"/>
                </a:lnTo>
                <a:lnTo>
                  <a:pt x="1034520" y="2687045"/>
                </a:lnTo>
                <a:close/>
                <a:moveTo>
                  <a:pt x="768327" y="2657440"/>
                </a:moveTo>
                <a:lnTo>
                  <a:pt x="797926" y="2657440"/>
                </a:lnTo>
                <a:lnTo>
                  <a:pt x="797926" y="2687042"/>
                </a:lnTo>
                <a:lnTo>
                  <a:pt x="768327" y="2687042"/>
                </a:lnTo>
                <a:close/>
                <a:moveTo>
                  <a:pt x="502236" y="2657437"/>
                </a:moveTo>
                <a:lnTo>
                  <a:pt x="531838" y="2657437"/>
                </a:lnTo>
                <a:lnTo>
                  <a:pt x="531838" y="2687039"/>
                </a:lnTo>
                <a:lnTo>
                  <a:pt x="502236" y="2687039"/>
                </a:lnTo>
                <a:close/>
                <a:moveTo>
                  <a:pt x="236037" y="2657434"/>
                </a:moveTo>
                <a:lnTo>
                  <a:pt x="265639" y="2657434"/>
                </a:lnTo>
                <a:lnTo>
                  <a:pt x="265639" y="2687036"/>
                </a:lnTo>
                <a:lnTo>
                  <a:pt x="236037" y="2687036"/>
                </a:lnTo>
                <a:close/>
                <a:moveTo>
                  <a:pt x="1" y="2657434"/>
                </a:moveTo>
                <a:lnTo>
                  <a:pt x="29603" y="2657434"/>
                </a:lnTo>
                <a:lnTo>
                  <a:pt x="29603" y="2687036"/>
                </a:lnTo>
                <a:lnTo>
                  <a:pt x="1" y="2687036"/>
                </a:lnTo>
                <a:close/>
                <a:moveTo>
                  <a:pt x="1034520" y="2391678"/>
                </a:moveTo>
                <a:lnTo>
                  <a:pt x="1064123" y="2391678"/>
                </a:lnTo>
                <a:lnTo>
                  <a:pt x="1064123" y="2421288"/>
                </a:lnTo>
                <a:lnTo>
                  <a:pt x="1034520" y="2421288"/>
                </a:lnTo>
                <a:close/>
                <a:moveTo>
                  <a:pt x="768327" y="2391675"/>
                </a:moveTo>
                <a:lnTo>
                  <a:pt x="797926" y="2391675"/>
                </a:lnTo>
                <a:lnTo>
                  <a:pt x="797926" y="2421283"/>
                </a:lnTo>
                <a:lnTo>
                  <a:pt x="768327" y="2421283"/>
                </a:lnTo>
                <a:close/>
                <a:moveTo>
                  <a:pt x="502236" y="2391672"/>
                </a:moveTo>
                <a:lnTo>
                  <a:pt x="531838" y="2391672"/>
                </a:lnTo>
                <a:lnTo>
                  <a:pt x="531838" y="2421278"/>
                </a:lnTo>
                <a:lnTo>
                  <a:pt x="502236" y="2421278"/>
                </a:lnTo>
                <a:close/>
                <a:moveTo>
                  <a:pt x="236037" y="2391669"/>
                </a:moveTo>
                <a:lnTo>
                  <a:pt x="265639" y="2391669"/>
                </a:lnTo>
                <a:lnTo>
                  <a:pt x="265639" y="2421272"/>
                </a:lnTo>
                <a:lnTo>
                  <a:pt x="236037" y="2421272"/>
                </a:lnTo>
                <a:close/>
                <a:moveTo>
                  <a:pt x="1" y="2391669"/>
                </a:moveTo>
                <a:lnTo>
                  <a:pt x="29603" y="2391669"/>
                </a:lnTo>
                <a:lnTo>
                  <a:pt x="29603" y="2421272"/>
                </a:lnTo>
                <a:lnTo>
                  <a:pt x="1" y="2421272"/>
                </a:lnTo>
                <a:close/>
                <a:moveTo>
                  <a:pt x="1034520" y="2126020"/>
                </a:moveTo>
                <a:lnTo>
                  <a:pt x="1064123" y="2126020"/>
                </a:lnTo>
                <a:lnTo>
                  <a:pt x="1064123" y="2155517"/>
                </a:lnTo>
                <a:lnTo>
                  <a:pt x="1034520" y="2155517"/>
                </a:lnTo>
                <a:close/>
                <a:moveTo>
                  <a:pt x="768327" y="2126017"/>
                </a:moveTo>
                <a:lnTo>
                  <a:pt x="797926" y="2126017"/>
                </a:lnTo>
                <a:lnTo>
                  <a:pt x="797926" y="2155513"/>
                </a:lnTo>
                <a:lnTo>
                  <a:pt x="768327" y="2155513"/>
                </a:lnTo>
                <a:close/>
                <a:moveTo>
                  <a:pt x="502236" y="2126014"/>
                </a:moveTo>
                <a:lnTo>
                  <a:pt x="531838" y="2126014"/>
                </a:lnTo>
                <a:lnTo>
                  <a:pt x="531838" y="2155510"/>
                </a:lnTo>
                <a:lnTo>
                  <a:pt x="502236" y="2155510"/>
                </a:lnTo>
                <a:close/>
                <a:moveTo>
                  <a:pt x="236037" y="2126012"/>
                </a:moveTo>
                <a:lnTo>
                  <a:pt x="265639" y="2126012"/>
                </a:lnTo>
                <a:lnTo>
                  <a:pt x="265639" y="2155506"/>
                </a:lnTo>
                <a:lnTo>
                  <a:pt x="236037" y="2155506"/>
                </a:lnTo>
                <a:close/>
                <a:moveTo>
                  <a:pt x="1" y="2126012"/>
                </a:moveTo>
                <a:lnTo>
                  <a:pt x="29603" y="2126012"/>
                </a:lnTo>
                <a:lnTo>
                  <a:pt x="29603" y="2155506"/>
                </a:lnTo>
                <a:lnTo>
                  <a:pt x="1" y="2155506"/>
                </a:lnTo>
                <a:close/>
                <a:moveTo>
                  <a:pt x="1034520" y="1860254"/>
                </a:moveTo>
                <a:lnTo>
                  <a:pt x="1064123" y="1860254"/>
                </a:lnTo>
                <a:lnTo>
                  <a:pt x="1064123" y="1889747"/>
                </a:lnTo>
                <a:lnTo>
                  <a:pt x="1034520" y="1889747"/>
                </a:lnTo>
                <a:close/>
                <a:moveTo>
                  <a:pt x="768327" y="1860252"/>
                </a:moveTo>
                <a:lnTo>
                  <a:pt x="797926" y="1860252"/>
                </a:lnTo>
                <a:lnTo>
                  <a:pt x="797926" y="1889745"/>
                </a:lnTo>
                <a:lnTo>
                  <a:pt x="768327" y="1889745"/>
                </a:lnTo>
                <a:close/>
                <a:moveTo>
                  <a:pt x="502236" y="1860249"/>
                </a:moveTo>
                <a:lnTo>
                  <a:pt x="531838" y="1860249"/>
                </a:lnTo>
                <a:lnTo>
                  <a:pt x="531838" y="1889744"/>
                </a:lnTo>
                <a:lnTo>
                  <a:pt x="502236" y="1889744"/>
                </a:lnTo>
                <a:close/>
                <a:moveTo>
                  <a:pt x="236037" y="1860247"/>
                </a:moveTo>
                <a:lnTo>
                  <a:pt x="265639" y="1860247"/>
                </a:lnTo>
                <a:lnTo>
                  <a:pt x="265639" y="1889742"/>
                </a:lnTo>
                <a:lnTo>
                  <a:pt x="236037" y="1889742"/>
                </a:lnTo>
                <a:close/>
                <a:moveTo>
                  <a:pt x="1" y="1860247"/>
                </a:moveTo>
                <a:lnTo>
                  <a:pt x="29603" y="1860247"/>
                </a:lnTo>
                <a:lnTo>
                  <a:pt x="29603" y="1889742"/>
                </a:lnTo>
                <a:lnTo>
                  <a:pt x="1" y="1889742"/>
                </a:lnTo>
                <a:close/>
                <a:moveTo>
                  <a:pt x="1034520" y="1594489"/>
                </a:moveTo>
                <a:lnTo>
                  <a:pt x="1064123" y="1594489"/>
                </a:lnTo>
                <a:lnTo>
                  <a:pt x="1064123" y="1624092"/>
                </a:lnTo>
                <a:lnTo>
                  <a:pt x="1034520" y="1624092"/>
                </a:lnTo>
                <a:close/>
                <a:moveTo>
                  <a:pt x="768327" y="1594486"/>
                </a:moveTo>
                <a:lnTo>
                  <a:pt x="797926" y="1594486"/>
                </a:lnTo>
                <a:lnTo>
                  <a:pt x="797926" y="1624090"/>
                </a:lnTo>
                <a:lnTo>
                  <a:pt x="768327" y="1624090"/>
                </a:lnTo>
                <a:close/>
                <a:moveTo>
                  <a:pt x="502236" y="1594484"/>
                </a:moveTo>
                <a:lnTo>
                  <a:pt x="531838" y="1594484"/>
                </a:lnTo>
                <a:lnTo>
                  <a:pt x="531838" y="1624087"/>
                </a:lnTo>
                <a:lnTo>
                  <a:pt x="502236" y="1624087"/>
                </a:lnTo>
                <a:close/>
                <a:moveTo>
                  <a:pt x="236037" y="1594482"/>
                </a:moveTo>
                <a:lnTo>
                  <a:pt x="265639" y="1594482"/>
                </a:lnTo>
                <a:lnTo>
                  <a:pt x="265639" y="1624085"/>
                </a:lnTo>
                <a:lnTo>
                  <a:pt x="236037" y="1624085"/>
                </a:lnTo>
                <a:close/>
                <a:moveTo>
                  <a:pt x="1" y="1594482"/>
                </a:moveTo>
                <a:lnTo>
                  <a:pt x="29603" y="1594482"/>
                </a:lnTo>
                <a:lnTo>
                  <a:pt x="29603" y="1624085"/>
                </a:lnTo>
                <a:lnTo>
                  <a:pt x="1" y="1624085"/>
                </a:lnTo>
                <a:close/>
                <a:moveTo>
                  <a:pt x="1034520" y="1328724"/>
                </a:moveTo>
                <a:lnTo>
                  <a:pt x="1064123" y="1328724"/>
                </a:lnTo>
                <a:lnTo>
                  <a:pt x="1064123" y="1358328"/>
                </a:lnTo>
                <a:lnTo>
                  <a:pt x="1034520" y="1358328"/>
                </a:lnTo>
                <a:close/>
                <a:moveTo>
                  <a:pt x="768327" y="1328722"/>
                </a:moveTo>
                <a:lnTo>
                  <a:pt x="797926" y="1328722"/>
                </a:lnTo>
                <a:lnTo>
                  <a:pt x="797926" y="1358325"/>
                </a:lnTo>
                <a:lnTo>
                  <a:pt x="768327" y="1358325"/>
                </a:lnTo>
                <a:close/>
                <a:moveTo>
                  <a:pt x="502236" y="1328719"/>
                </a:moveTo>
                <a:lnTo>
                  <a:pt x="531838" y="1328719"/>
                </a:lnTo>
                <a:lnTo>
                  <a:pt x="531838" y="1358323"/>
                </a:lnTo>
                <a:lnTo>
                  <a:pt x="502236" y="1358323"/>
                </a:lnTo>
                <a:close/>
                <a:moveTo>
                  <a:pt x="236036" y="1328717"/>
                </a:moveTo>
                <a:lnTo>
                  <a:pt x="265639" y="1328717"/>
                </a:lnTo>
                <a:lnTo>
                  <a:pt x="265639" y="1358320"/>
                </a:lnTo>
                <a:lnTo>
                  <a:pt x="236036" y="1358320"/>
                </a:lnTo>
                <a:close/>
                <a:moveTo>
                  <a:pt x="1" y="1328717"/>
                </a:moveTo>
                <a:lnTo>
                  <a:pt x="29602" y="1328717"/>
                </a:lnTo>
                <a:lnTo>
                  <a:pt x="29602" y="1358320"/>
                </a:lnTo>
                <a:lnTo>
                  <a:pt x="1" y="1358320"/>
                </a:lnTo>
                <a:close/>
                <a:moveTo>
                  <a:pt x="1034520" y="1063069"/>
                </a:moveTo>
                <a:lnTo>
                  <a:pt x="1064123" y="1063069"/>
                </a:lnTo>
                <a:lnTo>
                  <a:pt x="1064123" y="1092563"/>
                </a:lnTo>
                <a:lnTo>
                  <a:pt x="1034520" y="1092563"/>
                </a:lnTo>
                <a:close/>
                <a:moveTo>
                  <a:pt x="768326" y="1063066"/>
                </a:moveTo>
                <a:lnTo>
                  <a:pt x="797926" y="1063066"/>
                </a:lnTo>
                <a:lnTo>
                  <a:pt x="797926" y="1092560"/>
                </a:lnTo>
                <a:lnTo>
                  <a:pt x="768326" y="1092560"/>
                </a:lnTo>
                <a:close/>
                <a:moveTo>
                  <a:pt x="502235" y="1063063"/>
                </a:moveTo>
                <a:lnTo>
                  <a:pt x="531838" y="1063063"/>
                </a:lnTo>
                <a:lnTo>
                  <a:pt x="531838" y="1092557"/>
                </a:lnTo>
                <a:lnTo>
                  <a:pt x="502235" y="1092557"/>
                </a:lnTo>
                <a:close/>
                <a:moveTo>
                  <a:pt x="236036" y="1063059"/>
                </a:moveTo>
                <a:lnTo>
                  <a:pt x="265639" y="1063059"/>
                </a:lnTo>
                <a:lnTo>
                  <a:pt x="265639" y="1092554"/>
                </a:lnTo>
                <a:lnTo>
                  <a:pt x="236036" y="1092554"/>
                </a:lnTo>
                <a:close/>
                <a:moveTo>
                  <a:pt x="0" y="1063059"/>
                </a:moveTo>
                <a:lnTo>
                  <a:pt x="29602" y="1063059"/>
                </a:lnTo>
                <a:lnTo>
                  <a:pt x="29602" y="1092554"/>
                </a:lnTo>
                <a:lnTo>
                  <a:pt x="0" y="1092554"/>
                </a:lnTo>
                <a:close/>
                <a:moveTo>
                  <a:pt x="1034520" y="797300"/>
                </a:moveTo>
                <a:lnTo>
                  <a:pt x="1064123" y="797300"/>
                </a:lnTo>
                <a:lnTo>
                  <a:pt x="1064123" y="826797"/>
                </a:lnTo>
                <a:lnTo>
                  <a:pt x="1034520" y="826797"/>
                </a:lnTo>
                <a:close/>
                <a:moveTo>
                  <a:pt x="768326" y="797298"/>
                </a:moveTo>
                <a:lnTo>
                  <a:pt x="797926" y="797298"/>
                </a:lnTo>
                <a:lnTo>
                  <a:pt x="797926" y="826794"/>
                </a:lnTo>
                <a:lnTo>
                  <a:pt x="768326" y="826794"/>
                </a:lnTo>
                <a:close/>
                <a:moveTo>
                  <a:pt x="502235" y="797296"/>
                </a:moveTo>
                <a:lnTo>
                  <a:pt x="531838" y="797296"/>
                </a:lnTo>
                <a:lnTo>
                  <a:pt x="531838" y="826792"/>
                </a:lnTo>
                <a:lnTo>
                  <a:pt x="502235" y="826792"/>
                </a:lnTo>
                <a:close/>
                <a:moveTo>
                  <a:pt x="236036" y="797294"/>
                </a:moveTo>
                <a:lnTo>
                  <a:pt x="265639" y="797294"/>
                </a:lnTo>
                <a:lnTo>
                  <a:pt x="265639" y="826789"/>
                </a:lnTo>
                <a:lnTo>
                  <a:pt x="236036" y="826789"/>
                </a:lnTo>
                <a:close/>
                <a:moveTo>
                  <a:pt x="0" y="797294"/>
                </a:moveTo>
                <a:lnTo>
                  <a:pt x="29602" y="797294"/>
                </a:lnTo>
                <a:lnTo>
                  <a:pt x="29602" y="826789"/>
                </a:lnTo>
                <a:lnTo>
                  <a:pt x="0" y="826789"/>
                </a:lnTo>
                <a:close/>
                <a:moveTo>
                  <a:pt x="1034520" y="531537"/>
                </a:moveTo>
                <a:lnTo>
                  <a:pt x="1064123" y="531537"/>
                </a:lnTo>
                <a:lnTo>
                  <a:pt x="1064123" y="561139"/>
                </a:lnTo>
                <a:lnTo>
                  <a:pt x="1034520" y="561139"/>
                </a:lnTo>
                <a:close/>
                <a:moveTo>
                  <a:pt x="768326" y="531534"/>
                </a:moveTo>
                <a:lnTo>
                  <a:pt x="797926" y="531534"/>
                </a:lnTo>
                <a:lnTo>
                  <a:pt x="797926" y="561137"/>
                </a:lnTo>
                <a:lnTo>
                  <a:pt x="768326" y="561137"/>
                </a:lnTo>
                <a:close/>
                <a:moveTo>
                  <a:pt x="502235" y="531532"/>
                </a:moveTo>
                <a:lnTo>
                  <a:pt x="531838" y="531532"/>
                </a:lnTo>
                <a:lnTo>
                  <a:pt x="531838" y="561135"/>
                </a:lnTo>
                <a:lnTo>
                  <a:pt x="502235" y="561135"/>
                </a:lnTo>
                <a:close/>
                <a:moveTo>
                  <a:pt x="236036" y="531530"/>
                </a:moveTo>
                <a:lnTo>
                  <a:pt x="265639" y="531530"/>
                </a:lnTo>
                <a:lnTo>
                  <a:pt x="265639" y="561133"/>
                </a:lnTo>
                <a:lnTo>
                  <a:pt x="236036" y="561133"/>
                </a:lnTo>
                <a:close/>
                <a:moveTo>
                  <a:pt x="0" y="531530"/>
                </a:moveTo>
                <a:lnTo>
                  <a:pt x="29602" y="531530"/>
                </a:lnTo>
                <a:lnTo>
                  <a:pt x="29602" y="561133"/>
                </a:lnTo>
                <a:lnTo>
                  <a:pt x="0" y="561133"/>
                </a:lnTo>
                <a:close/>
                <a:moveTo>
                  <a:pt x="1034520" y="265772"/>
                </a:moveTo>
                <a:lnTo>
                  <a:pt x="1064123" y="265772"/>
                </a:lnTo>
                <a:lnTo>
                  <a:pt x="1064123" y="295374"/>
                </a:lnTo>
                <a:lnTo>
                  <a:pt x="1034520" y="295374"/>
                </a:lnTo>
                <a:close/>
                <a:moveTo>
                  <a:pt x="768326" y="265770"/>
                </a:moveTo>
                <a:lnTo>
                  <a:pt x="797926" y="265770"/>
                </a:lnTo>
                <a:lnTo>
                  <a:pt x="797926" y="295372"/>
                </a:lnTo>
                <a:lnTo>
                  <a:pt x="768326" y="295372"/>
                </a:lnTo>
                <a:close/>
                <a:moveTo>
                  <a:pt x="502235" y="265767"/>
                </a:moveTo>
                <a:lnTo>
                  <a:pt x="531838" y="265767"/>
                </a:lnTo>
                <a:lnTo>
                  <a:pt x="531838" y="295370"/>
                </a:lnTo>
                <a:lnTo>
                  <a:pt x="502235" y="295370"/>
                </a:lnTo>
                <a:close/>
                <a:moveTo>
                  <a:pt x="236036" y="265765"/>
                </a:moveTo>
                <a:lnTo>
                  <a:pt x="265639" y="265765"/>
                </a:lnTo>
                <a:lnTo>
                  <a:pt x="265639" y="295368"/>
                </a:lnTo>
                <a:lnTo>
                  <a:pt x="236036" y="295368"/>
                </a:lnTo>
                <a:close/>
                <a:moveTo>
                  <a:pt x="0" y="265765"/>
                </a:moveTo>
                <a:lnTo>
                  <a:pt x="29602" y="265765"/>
                </a:lnTo>
                <a:lnTo>
                  <a:pt x="29602" y="295368"/>
                </a:lnTo>
                <a:lnTo>
                  <a:pt x="0" y="295368"/>
                </a:lnTo>
                <a:close/>
                <a:moveTo>
                  <a:pt x="1034520" y="7"/>
                </a:moveTo>
                <a:lnTo>
                  <a:pt x="1064123" y="7"/>
                </a:lnTo>
                <a:lnTo>
                  <a:pt x="1064123" y="29609"/>
                </a:lnTo>
                <a:lnTo>
                  <a:pt x="1034520" y="29609"/>
                </a:lnTo>
                <a:close/>
                <a:moveTo>
                  <a:pt x="768326" y="5"/>
                </a:moveTo>
                <a:lnTo>
                  <a:pt x="797926" y="5"/>
                </a:lnTo>
                <a:lnTo>
                  <a:pt x="797926" y="29607"/>
                </a:lnTo>
                <a:lnTo>
                  <a:pt x="768326" y="29607"/>
                </a:lnTo>
                <a:close/>
                <a:moveTo>
                  <a:pt x="502235" y="2"/>
                </a:moveTo>
                <a:lnTo>
                  <a:pt x="531838" y="2"/>
                </a:lnTo>
                <a:lnTo>
                  <a:pt x="531838" y="29605"/>
                </a:lnTo>
                <a:lnTo>
                  <a:pt x="502235" y="29605"/>
                </a:lnTo>
                <a:close/>
                <a:moveTo>
                  <a:pt x="236036" y="0"/>
                </a:moveTo>
                <a:lnTo>
                  <a:pt x="265638" y="0"/>
                </a:lnTo>
                <a:lnTo>
                  <a:pt x="265638" y="29602"/>
                </a:lnTo>
                <a:lnTo>
                  <a:pt x="236036" y="29602"/>
                </a:lnTo>
                <a:close/>
                <a:moveTo>
                  <a:pt x="0" y="0"/>
                </a:moveTo>
                <a:lnTo>
                  <a:pt x="29602" y="0"/>
                </a:lnTo>
                <a:lnTo>
                  <a:pt x="29602" y="29602"/>
                </a:lnTo>
                <a:lnTo>
                  <a:pt x="0" y="29602"/>
                </a:lnTo>
                <a:close/>
              </a:path>
            </a:pathLst>
          </a:custGeom>
          <a:solidFill>
            <a:srgbClr val="FFFFFF">
              <a:alpha val="40000"/>
            </a:srgbClr>
          </a:solidFill>
          <a:ln w="10797" cap="flat">
            <a:noFill/>
            <a:prstDash val="solid"/>
            <a:miter/>
          </a:ln>
        </p:spPr>
        <p:txBody>
          <a:bodyPr wrap="square" rtlCol="0" anchor="ctr">
            <a:noAutofit/>
          </a:bodyPr>
          <a:lstStyle/>
          <a:p>
            <a:pPr marL="0" marR="0" lvl="0" indent="0" defTabSz="754380" eaLnBrk="1" fontAlgn="auto" latinLnBrk="0" hangingPunct="1">
              <a:lnSpc>
                <a:spcPct val="100000"/>
              </a:lnSpc>
              <a:spcBef>
                <a:spcPts val="0"/>
              </a:spcBef>
              <a:spcAft>
                <a:spcPts val="0"/>
              </a:spcAft>
              <a:buClrTx/>
              <a:buSzTx/>
              <a:buFontTx/>
              <a:buNone/>
              <a:tabLst/>
              <a:defRPr/>
            </a:pPr>
            <a:endParaRPr kumimoji="0" lang="en-US" sz="2970" b="0" i="0" u="none" strike="noStrike" kern="1200" cap="none" spc="0" normalizeH="0" baseline="0" noProof="0">
              <a:ln>
                <a:noFill/>
              </a:ln>
              <a:solidFill>
                <a:sysClr val="windowText" lastClr="000000"/>
              </a:solidFill>
              <a:effectLst/>
              <a:uLnTx/>
              <a:uFillTx/>
              <a:ea typeface="+mn-ea"/>
              <a:cs typeface="+mn-cs"/>
            </a:endParaRPr>
          </a:p>
        </p:txBody>
      </p:sp>
      <p:sp>
        <p:nvSpPr>
          <p:cNvPr id="7" name="Graphic 16">
            <a:extLst>
              <a:ext uri="{FF2B5EF4-FFF2-40B4-BE49-F238E27FC236}">
                <a16:creationId xmlns:a16="http://schemas.microsoft.com/office/drawing/2014/main" id="{399FB02E-DD5E-43F7-AE09-A1C6DC1C6CA2}"/>
              </a:ext>
            </a:extLst>
          </p:cNvPr>
          <p:cNvSpPr>
            <a:spLocks noChangeAspect="1"/>
          </p:cNvSpPr>
          <p:nvPr userDrawn="1"/>
        </p:nvSpPr>
        <p:spPr>
          <a:xfrm>
            <a:off x="606743" y="5416754"/>
            <a:ext cx="1370823" cy="485691"/>
          </a:xfrm>
          <a:custGeom>
            <a:avLst/>
            <a:gdLst>
              <a:gd name="connsiteX0" fmla="*/ 0 w 1508759"/>
              <a:gd name="connsiteY0" fmla="*/ 0 h 534561"/>
              <a:gd name="connsiteX1" fmla="*/ 537808 w 1508759"/>
              <a:gd name="connsiteY1" fmla="*/ 0 h 534561"/>
              <a:gd name="connsiteX2" fmla="*/ 537808 w 1508759"/>
              <a:gd name="connsiteY2" fmla="*/ 537808 h 534561"/>
              <a:gd name="connsiteX3" fmla="*/ 0 w 1508759"/>
              <a:gd name="connsiteY3" fmla="*/ 537808 h 534561"/>
              <a:gd name="connsiteX4" fmla="*/ 0 w 1508759"/>
              <a:gd name="connsiteY4" fmla="*/ 0 h 534561"/>
              <a:gd name="connsiteX5" fmla="*/ 55654 w 1508759"/>
              <a:gd name="connsiteY5" fmla="*/ 482154 h 534561"/>
              <a:gd name="connsiteX6" fmla="*/ 482154 w 1508759"/>
              <a:gd name="connsiteY6" fmla="*/ 482154 h 534561"/>
              <a:gd name="connsiteX7" fmla="*/ 482154 w 1508759"/>
              <a:gd name="connsiteY7" fmla="*/ 55654 h 534561"/>
              <a:gd name="connsiteX8" fmla="*/ 55654 w 1508759"/>
              <a:gd name="connsiteY8" fmla="*/ 55654 h 534561"/>
              <a:gd name="connsiteX9" fmla="*/ 55654 w 1508759"/>
              <a:gd name="connsiteY9" fmla="*/ 482154 h 534561"/>
              <a:gd name="connsiteX10" fmla="*/ 270678 w 1508759"/>
              <a:gd name="connsiteY10" fmla="*/ 138736 h 534561"/>
              <a:gd name="connsiteX11" fmla="*/ 326332 w 1508759"/>
              <a:gd name="connsiteY11" fmla="*/ 138736 h 534561"/>
              <a:gd name="connsiteX12" fmla="*/ 326332 w 1508759"/>
              <a:gd name="connsiteY12" fmla="*/ 301702 h 534561"/>
              <a:gd name="connsiteX13" fmla="*/ 214124 w 1508759"/>
              <a:gd name="connsiteY13" fmla="*/ 419755 h 534561"/>
              <a:gd name="connsiteX14" fmla="*/ 104114 w 1508759"/>
              <a:gd name="connsiteY14" fmla="*/ 301702 h 534561"/>
              <a:gd name="connsiteX15" fmla="*/ 104114 w 1508759"/>
              <a:gd name="connsiteY15" fmla="*/ 138736 h 534561"/>
              <a:gd name="connsiteX16" fmla="*/ 159769 w 1508759"/>
              <a:gd name="connsiteY16" fmla="*/ 138736 h 534561"/>
              <a:gd name="connsiteX17" fmla="*/ 159769 w 1508759"/>
              <a:gd name="connsiteY17" fmla="*/ 301702 h 534561"/>
              <a:gd name="connsiteX18" fmla="*/ 215423 w 1508759"/>
              <a:gd name="connsiteY18" fmla="*/ 367248 h 534561"/>
              <a:gd name="connsiteX19" fmla="*/ 270628 w 1508759"/>
              <a:gd name="connsiteY19" fmla="*/ 301702 h 534561"/>
              <a:gd name="connsiteX20" fmla="*/ 270628 w 1508759"/>
              <a:gd name="connsiteY20" fmla="*/ 138736 h 534561"/>
              <a:gd name="connsiteX21" fmla="*/ 432345 w 1508759"/>
              <a:gd name="connsiteY21" fmla="*/ 138736 h 534561"/>
              <a:gd name="connsiteX22" fmla="*/ 398223 w 1508759"/>
              <a:gd name="connsiteY22" fmla="*/ 171959 h 534561"/>
              <a:gd name="connsiteX23" fmla="*/ 364101 w 1508759"/>
              <a:gd name="connsiteY23" fmla="*/ 138736 h 534561"/>
              <a:gd name="connsiteX24" fmla="*/ 398223 w 1508759"/>
              <a:gd name="connsiteY24" fmla="*/ 104614 h 534561"/>
              <a:gd name="connsiteX25" fmla="*/ 432345 w 1508759"/>
              <a:gd name="connsiteY25" fmla="*/ 138736 h 534561"/>
              <a:gd name="connsiteX26" fmla="*/ 370346 w 1508759"/>
              <a:gd name="connsiteY26" fmla="*/ 198437 h 534561"/>
              <a:gd name="connsiteX27" fmla="*/ 426000 w 1508759"/>
              <a:gd name="connsiteY27" fmla="*/ 198437 h 534561"/>
              <a:gd name="connsiteX28" fmla="*/ 426000 w 1508759"/>
              <a:gd name="connsiteY28" fmla="*/ 417058 h 534561"/>
              <a:gd name="connsiteX29" fmla="*/ 370346 w 1508759"/>
              <a:gd name="connsiteY29" fmla="*/ 417058 h 534561"/>
              <a:gd name="connsiteX30" fmla="*/ 370346 w 1508759"/>
              <a:gd name="connsiteY30" fmla="*/ 198437 h 534561"/>
              <a:gd name="connsiteX31" fmla="*/ 799543 w 1508759"/>
              <a:gd name="connsiteY31" fmla="*/ 232109 h 534561"/>
              <a:gd name="connsiteX32" fmla="*/ 699425 w 1508759"/>
              <a:gd name="connsiteY32" fmla="*/ 327281 h 534561"/>
              <a:gd name="connsiteX33" fmla="*/ 649167 w 1508759"/>
              <a:gd name="connsiteY33" fmla="*/ 327281 h 534561"/>
              <a:gd name="connsiteX34" fmla="*/ 649167 w 1508759"/>
              <a:gd name="connsiteY34" fmla="*/ 417058 h 534561"/>
              <a:gd name="connsiteX35" fmla="*/ 593512 w 1508759"/>
              <a:gd name="connsiteY35" fmla="*/ 417058 h 534561"/>
              <a:gd name="connsiteX36" fmla="*/ 593512 w 1508759"/>
              <a:gd name="connsiteY36" fmla="*/ 138736 h 534561"/>
              <a:gd name="connsiteX37" fmla="*/ 699425 w 1508759"/>
              <a:gd name="connsiteY37" fmla="*/ 138736 h 534561"/>
              <a:gd name="connsiteX38" fmla="*/ 799543 w 1508759"/>
              <a:gd name="connsiteY38" fmla="*/ 232109 h 534561"/>
              <a:gd name="connsiteX39" fmla="*/ 742989 w 1508759"/>
              <a:gd name="connsiteY39" fmla="*/ 232109 h 534561"/>
              <a:gd name="connsiteX40" fmla="*/ 693630 w 1508759"/>
              <a:gd name="connsiteY40" fmla="*/ 183599 h 534561"/>
              <a:gd name="connsiteX41" fmla="*/ 649167 w 1508759"/>
              <a:gd name="connsiteY41" fmla="*/ 183599 h 534561"/>
              <a:gd name="connsiteX42" fmla="*/ 649167 w 1508759"/>
              <a:gd name="connsiteY42" fmla="*/ 282818 h 534561"/>
              <a:gd name="connsiteX43" fmla="*/ 693630 w 1508759"/>
              <a:gd name="connsiteY43" fmla="*/ 282818 h 534561"/>
              <a:gd name="connsiteX44" fmla="*/ 742989 w 1508759"/>
              <a:gd name="connsiteY44" fmla="*/ 232109 h 534561"/>
              <a:gd name="connsiteX45" fmla="*/ 986739 w 1508759"/>
              <a:gd name="connsiteY45" fmla="*/ 198437 h 534561"/>
              <a:gd name="connsiteX46" fmla="*/ 1042393 w 1508759"/>
              <a:gd name="connsiteY46" fmla="*/ 198437 h 534561"/>
              <a:gd name="connsiteX47" fmla="*/ 1042393 w 1508759"/>
              <a:gd name="connsiteY47" fmla="*/ 417058 h 534561"/>
              <a:gd name="connsiteX48" fmla="*/ 986739 w 1508759"/>
              <a:gd name="connsiteY48" fmla="*/ 417058 h 534561"/>
              <a:gd name="connsiteX49" fmla="*/ 986739 w 1508759"/>
              <a:gd name="connsiteY49" fmla="*/ 392378 h 534561"/>
              <a:gd name="connsiteX50" fmla="*/ 915797 w 1508759"/>
              <a:gd name="connsiteY50" fmla="*/ 419755 h 534561"/>
              <a:gd name="connsiteX51" fmla="*/ 814780 w 1508759"/>
              <a:gd name="connsiteY51" fmla="*/ 307947 h 534561"/>
              <a:gd name="connsiteX52" fmla="*/ 915797 w 1508759"/>
              <a:gd name="connsiteY52" fmla="*/ 195689 h 534561"/>
              <a:gd name="connsiteX53" fmla="*/ 986739 w 1508759"/>
              <a:gd name="connsiteY53" fmla="*/ 225765 h 534561"/>
              <a:gd name="connsiteX54" fmla="*/ 986739 w 1508759"/>
              <a:gd name="connsiteY54" fmla="*/ 198437 h 534561"/>
              <a:gd name="connsiteX55" fmla="*/ 986739 w 1508759"/>
              <a:gd name="connsiteY55" fmla="*/ 307947 h 534561"/>
              <a:gd name="connsiteX56" fmla="*/ 928837 w 1508759"/>
              <a:gd name="connsiteY56" fmla="*/ 244200 h 534561"/>
              <a:gd name="connsiteX57" fmla="*/ 871384 w 1508759"/>
              <a:gd name="connsiteY57" fmla="*/ 307947 h 534561"/>
              <a:gd name="connsiteX58" fmla="*/ 928837 w 1508759"/>
              <a:gd name="connsiteY58" fmla="*/ 370796 h 534561"/>
              <a:gd name="connsiteX59" fmla="*/ 986739 w 1508759"/>
              <a:gd name="connsiteY59" fmla="*/ 307947 h 534561"/>
              <a:gd name="connsiteX60" fmla="*/ 1178432 w 1508759"/>
              <a:gd name="connsiteY60" fmla="*/ 369447 h 534561"/>
              <a:gd name="connsiteX61" fmla="*/ 1200413 w 1508759"/>
              <a:gd name="connsiteY61" fmla="*/ 369447 h 534561"/>
              <a:gd name="connsiteX62" fmla="*/ 1200413 w 1508759"/>
              <a:gd name="connsiteY62" fmla="*/ 417058 h 534561"/>
              <a:gd name="connsiteX63" fmla="*/ 1171237 w 1508759"/>
              <a:gd name="connsiteY63" fmla="*/ 417058 h 534561"/>
              <a:gd name="connsiteX64" fmla="*/ 1095350 w 1508759"/>
              <a:gd name="connsiteY64" fmla="*/ 340271 h 534561"/>
              <a:gd name="connsiteX65" fmla="*/ 1095350 w 1508759"/>
              <a:gd name="connsiteY65" fmla="*/ 245548 h 534561"/>
              <a:gd name="connsiteX66" fmla="*/ 1069321 w 1508759"/>
              <a:gd name="connsiteY66" fmla="*/ 245548 h 534561"/>
              <a:gd name="connsiteX67" fmla="*/ 1069321 w 1508759"/>
              <a:gd name="connsiteY67" fmla="*/ 198387 h 534561"/>
              <a:gd name="connsiteX68" fmla="*/ 1095350 w 1508759"/>
              <a:gd name="connsiteY68" fmla="*/ 198387 h 534561"/>
              <a:gd name="connsiteX69" fmla="*/ 1095350 w 1508759"/>
              <a:gd name="connsiteY69" fmla="*/ 138736 h 534561"/>
              <a:gd name="connsiteX70" fmla="*/ 1151004 w 1508759"/>
              <a:gd name="connsiteY70" fmla="*/ 138736 h 534561"/>
              <a:gd name="connsiteX71" fmla="*/ 1151004 w 1508759"/>
              <a:gd name="connsiteY71" fmla="*/ 198437 h 534561"/>
              <a:gd name="connsiteX72" fmla="*/ 1199914 w 1508759"/>
              <a:gd name="connsiteY72" fmla="*/ 198437 h 534561"/>
              <a:gd name="connsiteX73" fmla="*/ 1199914 w 1508759"/>
              <a:gd name="connsiteY73" fmla="*/ 245598 h 534561"/>
              <a:gd name="connsiteX74" fmla="*/ 1151004 w 1508759"/>
              <a:gd name="connsiteY74" fmla="*/ 245598 h 534561"/>
              <a:gd name="connsiteX75" fmla="*/ 1151004 w 1508759"/>
              <a:gd name="connsiteY75" fmla="*/ 340720 h 534561"/>
              <a:gd name="connsiteX76" fmla="*/ 1178432 w 1508759"/>
              <a:gd name="connsiteY76" fmla="*/ 369447 h 534561"/>
              <a:gd name="connsiteX77" fmla="*/ 1440616 w 1508759"/>
              <a:gd name="connsiteY77" fmla="*/ 290012 h 534561"/>
              <a:gd name="connsiteX78" fmla="*/ 1440616 w 1508759"/>
              <a:gd name="connsiteY78" fmla="*/ 417058 h 534561"/>
              <a:gd name="connsiteX79" fmla="*/ 1384962 w 1508759"/>
              <a:gd name="connsiteY79" fmla="*/ 417058 h 534561"/>
              <a:gd name="connsiteX80" fmla="*/ 1384962 w 1508759"/>
              <a:gd name="connsiteY80" fmla="*/ 296307 h 534561"/>
              <a:gd name="connsiteX81" fmla="*/ 1335103 w 1508759"/>
              <a:gd name="connsiteY81" fmla="*/ 241552 h 534561"/>
              <a:gd name="connsiteX82" fmla="*/ 1282596 w 1508759"/>
              <a:gd name="connsiteY82" fmla="*/ 301253 h 534561"/>
              <a:gd name="connsiteX83" fmla="*/ 1282596 w 1508759"/>
              <a:gd name="connsiteY83" fmla="*/ 417058 h 534561"/>
              <a:gd name="connsiteX84" fmla="*/ 1226942 w 1508759"/>
              <a:gd name="connsiteY84" fmla="*/ 417058 h 534561"/>
              <a:gd name="connsiteX85" fmla="*/ 1226942 w 1508759"/>
              <a:gd name="connsiteY85" fmla="*/ 125247 h 534561"/>
              <a:gd name="connsiteX86" fmla="*/ 1282596 w 1508759"/>
              <a:gd name="connsiteY86" fmla="*/ 125247 h 534561"/>
              <a:gd name="connsiteX87" fmla="*/ 1282596 w 1508759"/>
              <a:gd name="connsiteY87" fmla="*/ 220869 h 534561"/>
              <a:gd name="connsiteX88" fmla="*/ 1348592 w 1508759"/>
              <a:gd name="connsiteY88" fmla="*/ 195290 h 534561"/>
              <a:gd name="connsiteX89" fmla="*/ 1440616 w 1508759"/>
              <a:gd name="connsiteY89" fmla="*/ 290012 h 534561"/>
              <a:gd name="connsiteX90" fmla="*/ 1429075 w 1508759"/>
              <a:gd name="connsiteY90" fmla="*/ 125247 h 534561"/>
              <a:gd name="connsiteX91" fmla="*/ 1458252 w 1508759"/>
              <a:gd name="connsiteY91" fmla="*/ 125247 h 534561"/>
              <a:gd name="connsiteX92" fmla="*/ 1458252 w 1508759"/>
              <a:gd name="connsiteY92" fmla="*/ 131092 h 534561"/>
              <a:gd name="connsiteX93" fmla="*/ 1447460 w 1508759"/>
              <a:gd name="connsiteY93" fmla="*/ 131092 h 534561"/>
              <a:gd name="connsiteX94" fmla="*/ 1447460 w 1508759"/>
              <a:gd name="connsiteY94" fmla="*/ 165664 h 534561"/>
              <a:gd name="connsiteX95" fmla="*/ 1440266 w 1508759"/>
              <a:gd name="connsiteY95" fmla="*/ 165664 h 534561"/>
              <a:gd name="connsiteX96" fmla="*/ 1440266 w 1508759"/>
              <a:gd name="connsiteY96" fmla="*/ 131092 h 534561"/>
              <a:gd name="connsiteX97" fmla="*/ 1429026 w 1508759"/>
              <a:gd name="connsiteY97" fmla="*/ 131092 h 534561"/>
              <a:gd name="connsiteX98" fmla="*/ 1429026 w 1508759"/>
              <a:gd name="connsiteY98" fmla="*/ 125247 h 534561"/>
              <a:gd name="connsiteX99" fmla="*/ 1510808 w 1508759"/>
              <a:gd name="connsiteY99" fmla="*/ 125247 h 534561"/>
              <a:gd name="connsiteX100" fmla="*/ 1510808 w 1508759"/>
              <a:gd name="connsiteY100" fmla="*/ 165664 h 534561"/>
              <a:gd name="connsiteX101" fmla="*/ 1504064 w 1508759"/>
              <a:gd name="connsiteY101" fmla="*/ 165664 h 534561"/>
              <a:gd name="connsiteX102" fmla="*/ 1504064 w 1508759"/>
              <a:gd name="connsiteY102" fmla="*/ 135139 h 534561"/>
              <a:gd name="connsiteX103" fmla="*/ 1491474 w 1508759"/>
              <a:gd name="connsiteY103" fmla="*/ 165664 h 534561"/>
              <a:gd name="connsiteX104" fmla="*/ 1486079 w 1508759"/>
              <a:gd name="connsiteY104" fmla="*/ 165664 h 534561"/>
              <a:gd name="connsiteX105" fmla="*/ 1473089 w 1508759"/>
              <a:gd name="connsiteY105" fmla="*/ 135139 h 534561"/>
              <a:gd name="connsiteX106" fmla="*/ 1473089 w 1508759"/>
              <a:gd name="connsiteY106" fmla="*/ 165664 h 534561"/>
              <a:gd name="connsiteX107" fmla="*/ 1466795 w 1508759"/>
              <a:gd name="connsiteY107" fmla="*/ 165664 h 534561"/>
              <a:gd name="connsiteX108" fmla="*/ 1466795 w 1508759"/>
              <a:gd name="connsiteY108" fmla="*/ 125247 h 534561"/>
              <a:gd name="connsiteX109" fmla="*/ 1475338 w 1508759"/>
              <a:gd name="connsiteY109" fmla="*/ 125247 h 534561"/>
              <a:gd name="connsiteX110" fmla="*/ 1488327 w 1508759"/>
              <a:gd name="connsiteY110" fmla="*/ 157121 h 534561"/>
              <a:gd name="connsiteX111" fmla="*/ 1502265 w 1508759"/>
              <a:gd name="connsiteY111" fmla="*/ 125247 h 534561"/>
              <a:gd name="connsiteX112" fmla="*/ 1510808 w 1508759"/>
              <a:gd name="connsiteY112" fmla="*/ 125247 h 534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1508759" h="534561">
                <a:moveTo>
                  <a:pt x="0" y="0"/>
                </a:moveTo>
                <a:lnTo>
                  <a:pt x="537808" y="0"/>
                </a:lnTo>
                <a:lnTo>
                  <a:pt x="537808" y="537808"/>
                </a:lnTo>
                <a:lnTo>
                  <a:pt x="0" y="537808"/>
                </a:lnTo>
                <a:lnTo>
                  <a:pt x="0" y="0"/>
                </a:lnTo>
                <a:close/>
                <a:moveTo>
                  <a:pt x="55654" y="482154"/>
                </a:moveTo>
                <a:lnTo>
                  <a:pt x="482154" y="482154"/>
                </a:lnTo>
                <a:lnTo>
                  <a:pt x="482154" y="55654"/>
                </a:lnTo>
                <a:lnTo>
                  <a:pt x="55654" y="55654"/>
                </a:lnTo>
                <a:lnTo>
                  <a:pt x="55654" y="482154"/>
                </a:lnTo>
                <a:close/>
                <a:moveTo>
                  <a:pt x="270678" y="138736"/>
                </a:moveTo>
                <a:lnTo>
                  <a:pt x="326332" y="138736"/>
                </a:lnTo>
                <a:lnTo>
                  <a:pt x="326332" y="301702"/>
                </a:lnTo>
                <a:cubicBezTo>
                  <a:pt x="326332" y="375342"/>
                  <a:pt x="284566" y="419755"/>
                  <a:pt x="214124" y="419755"/>
                </a:cubicBezTo>
                <a:cubicBezTo>
                  <a:pt x="144981" y="419755"/>
                  <a:pt x="104114" y="376191"/>
                  <a:pt x="104114" y="301702"/>
                </a:cubicBezTo>
                <a:lnTo>
                  <a:pt x="104114" y="138736"/>
                </a:lnTo>
                <a:lnTo>
                  <a:pt x="159769" y="138736"/>
                </a:lnTo>
                <a:lnTo>
                  <a:pt x="159769" y="301702"/>
                </a:lnTo>
                <a:cubicBezTo>
                  <a:pt x="159769" y="342569"/>
                  <a:pt x="176805" y="367248"/>
                  <a:pt x="215423" y="367248"/>
                </a:cubicBezTo>
                <a:cubicBezTo>
                  <a:pt x="252692" y="367248"/>
                  <a:pt x="270628" y="343918"/>
                  <a:pt x="270628" y="301702"/>
                </a:cubicBezTo>
                <a:lnTo>
                  <a:pt x="270628" y="138736"/>
                </a:lnTo>
                <a:close/>
                <a:moveTo>
                  <a:pt x="432345" y="138736"/>
                </a:moveTo>
                <a:cubicBezTo>
                  <a:pt x="432345" y="158520"/>
                  <a:pt x="417957" y="171959"/>
                  <a:pt x="398223" y="171959"/>
                </a:cubicBezTo>
                <a:cubicBezTo>
                  <a:pt x="378489" y="171959"/>
                  <a:pt x="364101" y="158520"/>
                  <a:pt x="364101" y="138736"/>
                </a:cubicBezTo>
                <a:cubicBezTo>
                  <a:pt x="364101" y="118553"/>
                  <a:pt x="378489" y="104614"/>
                  <a:pt x="398223" y="104614"/>
                </a:cubicBezTo>
                <a:cubicBezTo>
                  <a:pt x="417957" y="104614"/>
                  <a:pt x="432345" y="118503"/>
                  <a:pt x="432345" y="138736"/>
                </a:cubicBezTo>
                <a:moveTo>
                  <a:pt x="370346" y="198437"/>
                </a:moveTo>
                <a:lnTo>
                  <a:pt x="426000" y="198437"/>
                </a:lnTo>
                <a:lnTo>
                  <a:pt x="426000" y="417058"/>
                </a:lnTo>
                <a:lnTo>
                  <a:pt x="370346" y="417058"/>
                </a:lnTo>
                <a:lnTo>
                  <a:pt x="370346" y="198437"/>
                </a:lnTo>
                <a:close/>
                <a:moveTo>
                  <a:pt x="799543" y="232109"/>
                </a:moveTo>
                <a:cubicBezTo>
                  <a:pt x="799543" y="291810"/>
                  <a:pt x="760025" y="327281"/>
                  <a:pt x="699425" y="327281"/>
                </a:cubicBezTo>
                <a:lnTo>
                  <a:pt x="649167" y="327281"/>
                </a:lnTo>
                <a:lnTo>
                  <a:pt x="649167" y="417058"/>
                </a:lnTo>
                <a:lnTo>
                  <a:pt x="593512" y="417058"/>
                </a:lnTo>
                <a:lnTo>
                  <a:pt x="593512" y="138736"/>
                </a:lnTo>
                <a:lnTo>
                  <a:pt x="699425" y="138736"/>
                </a:lnTo>
                <a:cubicBezTo>
                  <a:pt x="760925" y="138736"/>
                  <a:pt x="799543" y="174657"/>
                  <a:pt x="799543" y="232109"/>
                </a:cubicBezTo>
                <a:moveTo>
                  <a:pt x="742989" y="232109"/>
                </a:moveTo>
                <a:cubicBezTo>
                  <a:pt x="742989" y="201584"/>
                  <a:pt x="725504" y="183599"/>
                  <a:pt x="693630" y="183599"/>
                </a:cubicBezTo>
                <a:lnTo>
                  <a:pt x="649167" y="183599"/>
                </a:lnTo>
                <a:lnTo>
                  <a:pt x="649167" y="282818"/>
                </a:lnTo>
                <a:lnTo>
                  <a:pt x="693630" y="282818"/>
                </a:lnTo>
                <a:cubicBezTo>
                  <a:pt x="725504" y="282818"/>
                  <a:pt x="742989" y="264883"/>
                  <a:pt x="742989" y="232109"/>
                </a:cubicBezTo>
                <a:moveTo>
                  <a:pt x="986739" y="198437"/>
                </a:moveTo>
                <a:lnTo>
                  <a:pt x="1042393" y="198437"/>
                </a:lnTo>
                <a:lnTo>
                  <a:pt x="1042393" y="417058"/>
                </a:lnTo>
                <a:lnTo>
                  <a:pt x="986739" y="417058"/>
                </a:lnTo>
                <a:lnTo>
                  <a:pt x="986739" y="392378"/>
                </a:lnTo>
                <a:cubicBezTo>
                  <a:pt x="971951" y="409913"/>
                  <a:pt x="948570" y="419755"/>
                  <a:pt x="915797" y="419755"/>
                </a:cubicBezTo>
                <a:cubicBezTo>
                  <a:pt x="856546" y="419755"/>
                  <a:pt x="814780" y="373044"/>
                  <a:pt x="814780" y="307947"/>
                </a:cubicBezTo>
                <a:cubicBezTo>
                  <a:pt x="814780" y="243300"/>
                  <a:pt x="855647" y="195689"/>
                  <a:pt x="915797" y="195689"/>
                </a:cubicBezTo>
                <a:cubicBezTo>
                  <a:pt x="947671" y="195689"/>
                  <a:pt x="971901" y="206930"/>
                  <a:pt x="986739" y="225765"/>
                </a:cubicBezTo>
                <a:lnTo>
                  <a:pt x="986739" y="198437"/>
                </a:lnTo>
                <a:close/>
                <a:moveTo>
                  <a:pt x="986739" y="307947"/>
                </a:moveTo>
                <a:cubicBezTo>
                  <a:pt x="986739" y="270228"/>
                  <a:pt x="964308" y="244200"/>
                  <a:pt x="928837" y="244200"/>
                </a:cubicBezTo>
                <a:cubicBezTo>
                  <a:pt x="893366" y="244200"/>
                  <a:pt x="871384" y="268879"/>
                  <a:pt x="871384" y="307947"/>
                </a:cubicBezTo>
                <a:cubicBezTo>
                  <a:pt x="871384" y="344317"/>
                  <a:pt x="891118" y="370796"/>
                  <a:pt x="928837" y="370796"/>
                </a:cubicBezTo>
                <a:cubicBezTo>
                  <a:pt x="962959" y="370796"/>
                  <a:pt x="986739" y="346116"/>
                  <a:pt x="986739" y="307947"/>
                </a:cubicBezTo>
                <a:moveTo>
                  <a:pt x="1178432" y="369447"/>
                </a:moveTo>
                <a:lnTo>
                  <a:pt x="1200413" y="369447"/>
                </a:lnTo>
                <a:lnTo>
                  <a:pt x="1200413" y="417058"/>
                </a:lnTo>
                <a:lnTo>
                  <a:pt x="1171237" y="417058"/>
                </a:lnTo>
                <a:cubicBezTo>
                  <a:pt x="1118281" y="417058"/>
                  <a:pt x="1095350" y="391928"/>
                  <a:pt x="1095350" y="340271"/>
                </a:cubicBezTo>
                <a:lnTo>
                  <a:pt x="1095350" y="245548"/>
                </a:lnTo>
                <a:lnTo>
                  <a:pt x="1069321" y="245548"/>
                </a:lnTo>
                <a:lnTo>
                  <a:pt x="1069321" y="198387"/>
                </a:lnTo>
                <a:lnTo>
                  <a:pt x="1095350" y="198387"/>
                </a:lnTo>
                <a:lnTo>
                  <a:pt x="1095350" y="138736"/>
                </a:lnTo>
                <a:lnTo>
                  <a:pt x="1151004" y="138736"/>
                </a:lnTo>
                <a:lnTo>
                  <a:pt x="1151004" y="198437"/>
                </a:lnTo>
                <a:lnTo>
                  <a:pt x="1199914" y="198437"/>
                </a:lnTo>
                <a:lnTo>
                  <a:pt x="1199914" y="245598"/>
                </a:lnTo>
                <a:lnTo>
                  <a:pt x="1151004" y="245598"/>
                </a:lnTo>
                <a:lnTo>
                  <a:pt x="1151004" y="340720"/>
                </a:lnTo>
                <a:cubicBezTo>
                  <a:pt x="1151054" y="360054"/>
                  <a:pt x="1156899" y="369447"/>
                  <a:pt x="1178432" y="369447"/>
                </a:cubicBezTo>
                <a:moveTo>
                  <a:pt x="1440616" y="290012"/>
                </a:moveTo>
                <a:lnTo>
                  <a:pt x="1440616" y="417058"/>
                </a:lnTo>
                <a:lnTo>
                  <a:pt x="1384962" y="417058"/>
                </a:lnTo>
                <a:lnTo>
                  <a:pt x="1384962" y="296307"/>
                </a:lnTo>
                <a:cubicBezTo>
                  <a:pt x="1384962" y="263084"/>
                  <a:pt x="1367876" y="241552"/>
                  <a:pt x="1335103" y="241552"/>
                </a:cubicBezTo>
                <a:cubicBezTo>
                  <a:pt x="1302330" y="241552"/>
                  <a:pt x="1282596" y="263983"/>
                  <a:pt x="1282596" y="301253"/>
                </a:cubicBezTo>
                <a:lnTo>
                  <a:pt x="1282596" y="417058"/>
                </a:lnTo>
                <a:lnTo>
                  <a:pt x="1226942" y="417058"/>
                </a:lnTo>
                <a:lnTo>
                  <a:pt x="1226942" y="125247"/>
                </a:lnTo>
                <a:lnTo>
                  <a:pt x="1282596" y="125247"/>
                </a:lnTo>
                <a:lnTo>
                  <a:pt x="1282596" y="220869"/>
                </a:lnTo>
                <a:cubicBezTo>
                  <a:pt x="1296485" y="204232"/>
                  <a:pt x="1318516" y="195290"/>
                  <a:pt x="1348592" y="195290"/>
                </a:cubicBezTo>
                <a:cubicBezTo>
                  <a:pt x="1400199" y="195290"/>
                  <a:pt x="1440616" y="232559"/>
                  <a:pt x="1440616" y="290012"/>
                </a:cubicBezTo>
                <a:moveTo>
                  <a:pt x="1429075" y="125247"/>
                </a:moveTo>
                <a:lnTo>
                  <a:pt x="1458252" y="125247"/>
                </a:lnTo>
                <a:lnTo>
                  <a:pt x="1458252" y="131092"/>
                </a:lnTo>
                <a:lnTo>
                  <a:pt x="1447460" y="131092"/>
                </a:lnTo>
                <a:lnTo>
                  <a:pt x="1447460" y="165664"/>
                </a:lnTo>
                <a:lnTo>
                  <a:pt x="1440266" y="165664"/>
                </a:lnTo>
                <a:lnTo>
                  <a:pt x="1440266" y="131092"/>
                </a:lnTo>
                <a:lnTo>
                  <a:pt x="1429026" y="131092"/>
                </a:lnTo>
                <a:lnTo>
                  <a:pt x="1429026" y="125247"/>
                </a:lnTo>
                <a:close/>
                <a:moveTo>
                  <a:pt x="1510808" y="125247"/>
                </a:moveTo>
                <a:lnTo>
                  <a:pt x="1510808" y="165664"/>
                </a:lnTo>
                <a:lnTo>
                  <a:pt x="1504064" y="165664"/>
                </a:lnTo>
                <a:lnTo>
                  <a:pt x="1504064" y="135139"/>
                </a:lnTo>
                <a:lnTo>
                  <a:pt x="1491474" y="165664"/>
                </a:lnTo>
                <a:lnTo>
                  <a:pt x="1486079" y="165664"/>
                </a:lnTo>
                <a:lnTo>
                  <a:pt x="1473089" y="135139"/>
                </a:lnTo>
                <a:lnTo>
                  <a:pt x="1473089" y="165664"/>
                </a:lnTo>
                <a:lnTo>
                  <a:pt x="1466795" y="165664"/>
                </a:lnTo>
                <a:lnTo>
                  <a:pt x="1466795" y="125247"/>
                </a:lnTo>
                <a:lnTo>
                  <a:pt x="1475338" y="125247"/>
                </a:lnTo>
                <a:lnTo>
                  <a:pt x="1488327" y="157121"/>
                </a:lnTo>
                <a:lnTo>
                  <a:pt x="1502265" y="125247"/>
                </a:lnTo>
                <a:lnTo>
                  <a:pt x="1510808" y="125247"/>
                </a:lnTo>
                <a:close/>
              </a:path>
            </a:pathLst>
          </a:custGeom>
          <a:solidFill>
            <a:srgbClr val="FFFFFF"/>
          </a:solidFill>
          <a:ln w="4983" cap="flat">
            <a:noFill/>
            <a:prstDash val="solid"/>
            <a:miter/>
          </a:ln>
        </p:spPr>
        <p:txBody>
          <a:bodyPr rtlCol="0" anchor="ctr"/>
          <a:lstStyle/>
          <a:p>
            <a:pPr marL="0" marR="0" lvl="0" indent="0" defTabSz="754380" eaLnBrk="1" fontAlgn="auto" latinLnBrk="0" hangingPunct="1">
              <a:lnSpc>
                <a:spcPct val="100000"/>
              </a:lnSpc>
              <a:spcBef>
                <a:spcPts val="0"/>
              </a:spcBef>
              <a:spcAft>
                <a:spcPts val="0"/>
              </a:spcAft>
              <a:buClrTx/>
              <a:buSzTx/>
              <a:buFontTx/>
              <a:buNone/>
              <a:tabLst/>
              <a:defRPr/>
            </a:pPr>
            <a:endParaRPr kumimoji="0" lang="en-US" sz="2970" b="0" i="0" u="none" strike="noStrike" kern="1200" cap="none" spc="0" normalizeH="0" baseline="0" noProof="0">
              <a:ln>
                <a:noFill/>
              </a:ln>
              <a:solidFill>
                <a:sysClr val="windowText" lastClr="000000"/>
              </a:solidFill>
              <a:effectLst/>
              <a:uLnTx/>
              <a:uFillTx/>
              <a:ea typeface="+mn-ea"/>
              <a:cs typeface="+mn-cs"/>
            </a:endParaRPr>
          </a:p>
        </p:txBody>
      </p:sp>
      <p:grpSp>
        <p:nvGrpSpPr>
          <p:cNvPr id="8" name="Group 7">
            <a:extLst>
              <a:ext uri="{FF2B5EF4-FFF2-40B4-BE49-F238E27FC236}">
                <a16:creationId xmlns:a16="http://schemas.microsoft.com/office/drawing/2014/main" id="{5AF73B64-5E5C-4A98-8E70-E3B1ED3C1D65}"/>
              </a:ext>
            </a:extLst>
          </p:cNvPr>
          <p:cNvGrpSpPr/>
          <p:nvPr userDrawn="1"/>
        </p:nvGrpSpPr>
        <p:grpSpPr>
          <a:xfrm>
            <a:off x="-5314" y="-110013"/>
            <a:ext cx="2591495" cy="10465401"/>
            <a:chOff x="-3221" y="0"/>
            <a:chExt cx="1570603" cy="6342667"/>
          </a:xfrm>
        </p:grpSpPr>
        <p:sp>
          <p:nvSpPr>
            <p:cNvPr id="9" name="Freeform: Shape 41">
              <a:extLst>
                <a:ext uri="{FF2B5EF4-FFF2-40B4-BE49-F238E27FC236}">
                  <a16:creationId xmlns:a16="http://schemas.microsoft.com/office/drawing/2014/main" id="{C9D31915-BD8F-43E0-BFC0-EAA0CB03D2BD}"/>
                </a:ext>
              </a:extLst>
            </p:cNvPr>
            <p:cNvSpPr txBox="1">
              <a:spLocks/>
            </p:cNvSpPr>
            <p:nvPr/>
          </p:nvSpPr>
          <p:spPr>
            <a:xfrm>
              <a:off x="771720" y="1305465"/>
              <a:ext cx="531436" cy="531432"/>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rgbClr val="FFFFFF">
                <a:alpha val="20000"/>
              </a:srgbClr>
            </a:solidFill>
          </p:spPr>
          <p:txBody>
            <a:bodyPr wrap="square">
              <a:noAutofit/>
            </a:bodyPr>
            <a:lstStyle>
              <a:lvl1pPr marL="0" indent="0" algn="l" defTabSz="457200" rtl="0" eaLnBrk="1" latinLnBrk="0" hangingPunct="1">
                <a:spcBef>
                  <a:spcPts val="1000"/>
                </a:spcBef>
                <a:buFont typeface="Arial"/>
                <a:buNone/>
                <a:defRPr sz="14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14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14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14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1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754380" rtl="0" eaLnBrk="1" fontAlgn="auto" latinLnBrk="0" hangingPunct="1">
                <a:lnSpc>
                  <a:spcPct val="100000"/>
                </a:lnSpc>
                <a:spcBef>
                  <a:spcPts val="1650"/>
                </a:spcBef>
                <a:spcAft>
                  <a:spcPts val="0"/>
                </a:spcAft>
                <a:buClrTx/>
                <a:buSzTx/>
                <a:buFont typeface="Arial"/>
                <a:buNone/>
                <a:tabLst/>
                <a:defRPr/>
              </a:pPr>
              <a:r>
                <a:rPr kumimoji="0" lang="en-US" sz="2310" b="0" i="0" u="none" strike="noStrike" kern="1200" cap="none" spc="0" normalizeH="0" baseline="0" noProof="0">
                  <a:ln>
                    <a:noFill/>
                  </a:ln>
                  <a:solidFill>
                    <a:srgbClr val="FFFFFF">
                      <a:alpha val="0"/>
                    </a:srgbClr>
                  </a:solidFill>
                  <a:effectLst/>
                  <a:uLnTx/>
                  <a:uFillTx/>
                  <a:latin typeface="Arial"/>
                  <a:ea typeface="+mn-ea"/>
                  <a:cs typeface="Arial"/>
                </a:rPr>
                <a:t> </a:t>
              </a:r>
              <a:endParaRPr kumimoji="0" lang="en-US" sz="2310" b="0" i="0" u="none" strike="noStrike" kern="1200" cap="none" spc="0" normalizeH="0" baseline="0" noProof="0" dirty="0">
                <a:ln>
                  <a:noFill/>
                </a:ln>
                <a:solidFill>
                  <a:srgbClr val="FFFFFF">
                    <a:alpha val="0"/>
                  </a:srgbClr>
                </a:solidFill>
                <a:effectLst/>
                <a:uLnTx/>
                <a:uFillTx/>
                <a:latin typeface="Arial"/>
                <a:ea typeface="+mn-ea"/>
                <a:cs typeface="Arial"/>
              </a:endParaRPr>
            </a:p>
          </p:txBody>
        </p:sp>
        <p:sp>
          <p:nvSpPr>
            <p:cNvPr id="10" name="Freeform: Shape 42">
              <a:extLst>
                <a:ext uri="{FF2B5EF4-FFF2-40B4-BE49-F238E27FC236}">
                  <a16:creationId xmlns:a16="http://schemas.microsoft.com/office/drawing/2014/main" id="{2873ED52-3C12-492A-9961-A877507BBBE1}"/>
                </a:ext>
              </a:extLst>
            </p:cNvPr>
            <p:cNvSpPr txBox="1">
              <a:spLocks/>
            </p:cNvSpPr>
            <p:nvPr/>
          </p:nvSpPr>
          <p:spPr>
            <a:xfrm rot="16200000">
              <a:off x="653257" y="1982983"/>
              <a:ext cx="530877" cy="1297373"/>
            </a:xfrm>
            <a:custGeom>
              <a:avLst/>
              <a:gdLst>
                <a:gd name="connsiteX0" fmla="*/ 0 w 530877"/>
                <a:gd name="connsiteY0" fmla="*/ 0 h 1297373"/>
                <a:gd name="connsiteX1" fmla="*/ 530877 w 530877"/>
                <a:gd name="connsiteY1" fmla="*/ 0 h 1297373"/>
                <a:gd name="connsiteX2" fmla="*/ 530877 w 530877"/>
                <a:gd name="connsiteY2" fmla="*/ 1297373 h 1297373"/>
                <a:gd name="connsiteX3" fmla="*/ 0 w 530877"/>
                <a:gd name="connsiteY3" fmla="*/ 1297373 h 1297373"/>
              </a:gdLst>
              <a:ahLst/>
              <a:cxnLst>
                <a:cxn ang="0">
                  <a:pos x="connsiteX0" y="connsiteY0"/>
                </a:cxn>
                <a:cxn ang="0">
                  <a:pos x="connsiteX1" y="connsiteY1"/>
                </a:cxn>
                <a:cxn ang="0">
                  <a:pos x="connsiteX2" y="connsiteY2"/>
                </a:cxn>
                <a:cxn ang="0">
                  <a:pos x="connsiteX3" y="connsiteY3"/>
                </a:cxn>
              </a:cxnLst>
              <a:rect l="l" t="t" r="r" b="b"/>
              <a:pathLst>
                <a:path w="530877" h="1297373">
                  <a:moveTo>
                    <a:pt x="0" y="0"/>
                  </a:moveTo>
                  <a:lnTo>
                    <a:pt x="530877" y="0"/>
                  </a:lnTo>
                  <a:lnTo>
                    <a:pt x="530877" y="1297373"/>
                  </a:lnTo>
                  <a:lnTo>
                    <a:pt x="0" y="1297373"/>
                  </a:lnTo>
                  <a:close/>
                </a:path>
              </a:pathLst>
            </a:custGeom>
            <a:solidFill>
              <a:srgbClr val="FFFFFF">
                <a:alpha val="20000"/>
              </a:srgbClr>
            </a:solidFill>
          </p:spPr>
          <p:txBody>
            <a:bodyPr wrap="square">
              <a:noAutofit/>
            </a:bodyPr>
            <a:lstStyle>
              <a:lvl1pPr marL="0" indent="0" algn="l" defTabSz="457200" rtl="0" eaLnBrk="1" latinLnBrk="0" hangingPunct="1">
                <a:spcBef>
                  <a:spcPts val="1000"/>
                </a:spcBef>
                <a:buFont typeface="Arial"/>
                <a:buNone/>
                <a:defRPr sz="14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14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14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14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1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754380" rtl="0" eaLnBrk="1" fontAlgn="auto" latinLnBrk="0" hangingPunct="1">
                <a:lnSpc>
                  <a:spcPct val="100000"/>
                </a:lnSpc>
                <a:spcBef>
                  <a:spcPts val="1650"/>
                </a:spcBef>
                <a:spcAft>
                  <a:spcPts val="0"/>
                </a:spcAft>
                <a:buClrTx/>
                <a:buSzTx/>
                <a:buFont typeface="Arial"/>
                <a:buNone/>
                <a:tabLst/>
                <a:defRPr/>
              </a:pPr>
              <a:r>
                <a:rPr kumimoji="0" lang="en-US" sz="2310" b="0" i="0" u="none" strike="noStrike" kern="1200" cap="none" spc="0" normalizeH="0" baseline="0" noProof="0">
                  <a:ln>
                    <a:noFill/>
                  </a:ln>
                  <a:solidFill>
                    <a:srgbClr val="FFFFFF">
                      <a:alpha val="0"/>
                    </a:srgbClr>
                  </a:solidFill>
                  <a:effectLst/>
                  <a:uLnTx/>
                  <a:uFillTx/>
                  <a:latin typeface="Arial"/>
                  <a:ea typeface="+mn-ea"/>
                  <a:cs typeface="Arial"/>
                </a:rPr>
                <a:t> </a:t>
              </a:r>
              <a:endParaRPr kumimoji="0" lang="en-US" sz="2310" b="0" i="0" u="none" strike="noStrike" kern="1200" cap="none" spc="0" normalizeH="0" baseline="0" noProof="0" dirty="0">
                <a:ln>
                  <a:noFill/>
                </a:ln>
                <a:solidFill>
                  <a:srgbClr val="FFFFFF">
                    <a:alpha val="0"/>
                  </a:srgbClr>
                </a:solidFill>
                <a:effectLst/>
                <a:uLnTx/>
                <a:uFillTx/>
                <a:latin typeface="Arial"/>
                <a:ea typeface="+mn-ea"/>
                <a:cs typeface="Arial"/>
              </a:endParaRPr>
            </a:p>
          </p:txBody>
        </p:sp>
        <p:sp>
          <p:nvSpPr>
            <p:cNvPr id="11" name="Freeform: Shape 81">
              <a:extLst>
                <a:ext uri="{FF2B5EF4-FFF2-40B4-BE49-F238E27FC236}">
                  <a16:creationId xmlns:a16="http://schemas.microsoft.com/office/drawing/2014/main" id="{6341089D-80A0-41DB-BD79-418DCA6CC72D}"/>
                </a:ext>
              </a:extLst>
            </p:cNvPr>
            <p:cNvSpPr txBox="1">
              <a:spLocks/>
            </p:cNvSpPr>
            <p:nvPr/>
          </p:nvSpPr>
          <p:spPr>
            <a:xfrm rot="5400000">
              <a:off x="522214" y="5297589"/>
              <a:ext cx="1030447" cy="1059710"/>
            </a:xfrm>
            <a:custGeom>
              <a:avLst/>
              <a:gdLst>
                <a:gd name="connsiteX0" fmla="*/ 0 w 1030447"/>
                <a:gd name="connsiteY0" fmla="*/ 0 h 1059710"/>
                <a:gd name="connsiteX1" fmla="*/ 530729 w 1030447"/>
                <a:gd name="connsiteY1" fmla="*/ 0 h 1059710"/>
                <a:gd name="connsiteX2" fmla="*/ 955721 w 1030447"/>
                <a:gd name="connsiteY2" fmla="*/ 521447 h 1059710"/>
                <a:gd name="connsiteX3" fmla="*/ 1030447 w 1030447"/>
                <a:gd name="connsiteY3" fmla="*/ 528980 h 1059710"/>
                <a:gd name="connsiteX4" fmla="*/ 1030447 w 1030447"/>
                <a:gd name="connsiteY4" fmla="*/ 1059710 h 1059710"/>
                <a:gd name="connsiteX5" fmla="*/ 848760 w 1030447"/>
                <a:gd name="connsiteY5" fmla="*/ 1041394 h 1059710"/>
                <a:gd name="connsiteX6" fmla="*/ 0 w 1030447"/>
                <a:gd name="connsiteY6" fmla="*/ 0 h 1059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30447" h="1059710">
                  <a:moveTo>
                    <a:pt x="0" y="0"/>
                  </a:moveTo>
                  <a:lnTo>
                    <a:pt x="530729" y="0"/>
                  </a:lnTo>
                  <a:cubicBezTo>
                    <a:pt x="530729" y="257214"/>
                    <a:pt x="713179" y="471816"/>
                    <a:pt x="955721" y="521447"/>
                  </a:cubicBezTo>
                  <a:lnTo>
                    <a:pt x="1030447" y="528980"/>
                  </a:lnTo>
                  <a:lnTo>
                    <a:pt x="1030447" y="1059710"/>
                  </a:lnTo>
                  <a:lnTo>
                    <a:pt x="848760" y="1041394"/>
                  </a:lnTo>
                  <a:cubicBezTo>
                    <a:pt x="364374" y="942275"/>
                    <a:pt x="0" y="513689"/>
                    <a:pt x="0" y="0"/>
                  </a:cubicBezTo>
                  <a:close/>
                </a:path>
              </a:pathLst>
            </a:custGeom>
            <a:solidFill>
              <a:srgbClr val="FFFFFF">
                <a:alpha val="20000"/>
              </a:srgbClr>
            </a:solidFill>
          </p:spPr>
          <p:txBody>
            <a:bodyPr wrap="square">
              <a:noAutofit/>
            </a:bodyPr>
            <a:lstStyle>
              <a:lvl1pPr marL="0" indent="0" algn="l" defTabSz="457200" rtl="0" eaLnBrk="1" latinLnBrk="0" hangingPunct="1">
                <a:spcBef>
                  <a:spcPts val="1000"/>
                </a:spcBef>
                <a:buFont typeface="Arial"/>
                <a:buNone/>
                <a:defRPr sz="14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14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14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14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1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754380" rtl="0" eaLnBrk="1" fontAlgn="auto" latinLnBrk="0" hangingPunct="1">
                <a:lnSpc>
                  <a:spcPct val="100000"/>
                </a:lnSpc>
                <a:spcBef>
                  <a:spcPts val="1650"/>
                </a:spcBef>
                <a:spcAft>
                  <a:spcPts val="0"/>
                </a:spcAft>
                <a:buClrTx/>
                <a:buSzTx/>
                <a:buFont typeface="Arial"/>
                <a:buNone/>
                <a:tabLst/>
                <a:defRPr/>
              </a:pPr>
              <a:r>
                <a:rPr kumimoji="0" lang="en-US" sz="2310" b="0" i="0" u="none" strike="noStrike" kern="1200" cap="none" spc="0" normalizeH="0" baseline="0" noProof="0">
                  <a:ln>
                    <a:noFill/>
                  </a:ln>
                  <a:solidFill>
                    <a:srgbClr val="FFFFFF">
                      <a:alpha val="0"/>
                    </a:srgbClr>
                  </a:solidFill>
                  <a:effectLst/>
                  <a:uLnTx/>
                  <a:uFillTx/>
                  <a:latin typeface="Arial"/>
                  <a:ea typeface="+mn-ea"/>
                  <a:cs typeface="Arial"/>
                </a:rPr>
                <a:t> </a:t>
              </a:r>
              <a:endParaRPr kumimoji="0" lang="en-US" sz="2310" b="0" i="0" u="none" strike="noStrike" kern="1200" cap="none" spc="0" normalizeH="0" baseline="0" noProof="0" dirty="0">
                <a:ln>
                  <a:noFill/>
                </a:ln>
                <a:solidFill>
                  <a:srgbClr val="FFFFFF">
                    <a:alpha val="0"/>
                  </a:srgbClr>
                </a:solidFill>
                <a:effectLst/>
                <a:uLnTx/>
                <a:uFillTx/>
                <a:latin typeface="Arial"/>
                <a:ea typeface="+mn-ea"/>
                <a:cs typeface="Arial"/>
              </a:endParaRPr>
            </a:p>
          </p:txBody>
        </p:sp>
        <p:sp>
          <p:nvSpPr>
            <p:cNvPr id="12" name="Freeform: Shape 41">
              <a:extLst>
                <a:ext uri="{FF2B5EF4-FFF2-40B4-BE49-F238E27FC236}">
                  <a16:creationId xmlns:a16="http://schemas.microsoft.com/office/drawing/2014/main" id="{F1E45062-9F07-4F9A-A56D-9D2F21BFF7CE}"/>
                </a:ext>
              </a:extLst>
            </p:cNvPr>
            <p:cNvSpPr txBox="1">
              <a:spLocks/>
            </p:cNvSpPr>
            <p:nvPr/>
          </p:nvSpPr>
          <p:spPr>
            <a:xfrm>
              <a:off x="253539" y="4223290"/>
              <a:ext cx="531436" cy="531432"/>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rgbClr val="FFFFFF">
                <a:alpha val="20000"/>
              </a:srgbClr>
            </a:solidFill>
          </p:spPr>
          <p:txBody>
            <a:bodyPr wrap="square">
              <a:noAutofit/>
            </a:bodyPr>
            <a:lstStyle>
              <a:lvl1pPr marL="0" indent="0" algn="l" defTabSz="457200" rtl="0" eaLnBrk="1" latinLnBrk="0" hangingPunct="1">
                <a:spcBef>
                  <a:spcPts val="1000"/>
                </a:spcBef>
                <a:buFont typeface="Arial"/>
                <a:buNone/>
                <a:defRPr sz="14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14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14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14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1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754380" rtl="0" eaLnBrk="1" fontAlgn="auto" latinLnBrk="0" hangingPunct="1">
                <a:lnSpc>
                  <a:spcPct val="100000"/>
                </a:lnSpc>
                <a:spcBef>
                  <a:spcPts val="1650"/>
                </a:spcBef>
                <a:spcAft>
                  <a:spcPts val="0"/>
                </a:spcAft>
                <a:buClrTx/>
                <a:buSzTx/>
                <a:buFont typeface="Arial"/>
                <a:buNone/>
                <a:tabLst/>
                <a:defRPr/>
              </a:pPr>
              <a:r>
                <a:rPr kumimoji="0" lang="en-US" sz="2310" b="0" i="0" u="none" strike="noStrike" kern="1200" cap="none" spc="0" normalizeH="0" baseline="0" noProof="0">
                  <a:ln>
                    <a:noFill/>
                  </a:ln>
                  <a:solidFill>
                    <a:srgbClr val="FFFFFF">
                      <a:alpha val="0"/>
                    </a:srgbClr>
                  </a:solidFill>
                  <a:effectLst/>
                  <a:uLnTx/>
                  <a:uFillTx/>
                  <a:latin typeface="Arial"/>
                  <a:ea typeface="+mn-ea"/>
                  <a:cs typeface="Arial"/>
                </a:rPr>
                <a:t> </a:t>
              </a:r>
              <a:endParaRPr kumimoji="0" lang="en-US" sz="2310" b="0" i="0" u="none" strike="noStrike" kern="1200" cap="none" spc="0" normalizeH="0" baseline="0" noProof="0" dirty="0">
                <a:ln>
                  <a:noFill/>
                </a:ln>
                <a:solidFill>
                  <a:srgbClr val="FFFFFF">
                    <a:alpha val="0"/>
                  </a:srgbClr>
                </a:solidFill>
                <a:effectLst/>
                <a:uLnTx/>
                <a:uFillTx/>
                <a:latin typeface="Arial"/>
                <a:ea typeface="+mn-ea"/>
                <a:cs typeface="Arial"/>
              </a:endParaRPr>
            </a:p>
          </p:txBody>
        </p:sp>
        <p:sp>
          <p:nvSpPr>
            <p:cNvPr id="13" name="Freeform: Shape 81">
              <a:extLst>
                <a:ext uri="{FF2B5EF4-FFF2-40B4-BE49-F238E27FC236}">
                  <a16:creationId xmlns:a16="http://schemas.microsoft.com/office/drawing/2014/main" id="{3295F456-C1C1-41D1-B381-7BD0B93BEE1B}"/>
                </a:ext>
              </a:extLst>
            </p:cNvPr>
            <p:cNvSpPr txBox="1">
              <a:spLocks/>
            </p:cNvSpPr>
            <p:nvPr/>
          </p:nvSpPr>
          <p:spPr>
            <a:xfrm rot="16200000">
              <a:off x="11410" y="-14631"/>
              <a:ext cx="1030447" cy="1059710"/>
            </a:xfrm>
            <a:custGeom>
              <a:avLst/>
              <a:gdLst>
                <a:gd name="connsiteX0" fmla="*/ 0 w 1030447"/>
                <a:gd name="connsiteY0" fmla="*/ 0 h 1059710"/>
                <a:gd name="connsiteX1" fmla="*/ 530729 w 1030447"/>
                <a:gd name="connsiteY1" fmla="*/ 0 h 1059710"/>
                <a:gd name="connsiteX2" fmla="*/ 955721 w 1030447"/>
                <a:gd name="connsiteY2" fmla="*/ 521447 h 1059710"/>
                <a:gd name="connsiteX3" fmla="*/ 1030447 w 1030447"/>
                <a:gd name="connsiteY3" fmla="*/ 528980 h 1059710"/>
                <a:gd name="connsiteX4" fmla="*/ 1030447 w 1030447"/>
                <a:gd name="connsiteY4" fmla="*/ 1059710 h 1059710"/>
                <a:gd name="connsiteX5" fmla="*/ 848760 w 1030447"/>
                <a:gd name="connsiteY5" fmla="*/ 1041394 h 1059710"/>
                <a:gd name="connsiteX6" fmla="*/ 0 w 1030447"/>
                <a:gd name="connsiteY6" fmla="*/ 0 h 1059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30447" h="1059710">
                  <a:moveTo>
                    <a:pt x="0" y="0"/>
                  </a:moveTo>
                  <a:lnTo>
                    <a:pt x="530729" y="0"/>
                  </a:lnTo>
                  <a:cubicBezTo>
                    <a:pt x="530729" y="257214"/>
                    <a:pt x="713179" y="471816"/>
                    <a:pt x="955721" y="521447"/>
                  </a:cubicBezTo>
                  <a:lnTo>
                    <a:pt x="1030447" y="528980"/>
                  </a:lnTo>
                  <a:lnTo>
                    <a:pt x="1030447" y="1059710"/>
                  </a:lnTo>
                  <a:lnTo>
                    <a:pt x="848760" y="1041394"/>
                  </a:lnTo>
                  <a:cubicBezTo>
                    <a:pt x="364374" y="942275"/>
                    <a:pt x="0" y="513689"/>
                    <a:pt x="0" y="0"/>
                  </a:cubicBezTo>
                  <a:close/>
                </a:path>
              </a:pathLst>
            </a:custGeom>
            <a:solidFill>
              <a:srgbClr val="FFFFFF">
                <a:alpha val="20000"/>
              </a:srgbClr>
            </a:solidFill>
          </p:spPr>
          <p:txBody>
            <a:bodyPr wrap="square">
              <a:noAutofit/>
            </a:bodyPr>
            <a:lstStyle>
              <a:lvl1pPr marL="0" indent="0" algn="l" defTabSz="457200" rtl="0" eaLnBrk="1" latinLnBrk="0" hangingPunct="1">
                <a:spcBef>
                  <a:spcPts val="1000"/>
                </a:spcBef>
                <a:buFont typeface="Arial"/>
                <a:buNone/>
                <a:defRPr sz="14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14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14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14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1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754380" rtl="0" eaLnBrk="1" fontAlgn="auto" latinLnBrk="0" hangingPunct="1">
                <a:lnSpc>
                  <a:spcPct val="100000"/>
                </a:lnSpc>
                <a:spcBef>
                  <a:spcPts val="1650"/>
                </a:spcBef>
                <a:spcAft>
                  <a:spcPts val="0"/>
                </a:spcAft>
                <a:buClrTx/>
                <a:buSzTx/>
                <a:buFont typeface="Arial"/>
                <a:buNone/>
                <a:tabLst/>
                <a:defRPr/>
              </a:pPr>
              <a:r>
                <a:rPr kumimoji="0" lang="en-US" sz="2310" b="0" i="0" u="none" strike="noStrike" kern="1200" cap="none" spc="0" normalizeH="0" baseline="0" noProof="0">
                  <a:ln>
                    <a:noFill/>
                  </a:ln>
                  <a:solidFill>
                    <a:srgbClr val="FFFFFF">
                      <a:alpha val="0"/>
                    </a:srgbClr>
                  </a:solidFill>
                  <a:effectLst/>
                  <a:uLnTx/>
                  <a:uFillTx/>
                  <a:latin typeface="Arial"/>
                  <a:ea typeface="+mn-ea"/>
                  <a:cs typeface="Arial"/>
                </a:rPr>
                <a:t> </a:t>
              </a:r>
              <a:endParaRPr kumimoji="0" lang="en-US" sz="2310" b="0" i="0" u="none" strike="noStrike" kern="1200" cap="none" spc="0" normalizeH="0" baseline="0" noProof="0" dirty="0">
                <a:ln>
                  <a:noFill/>
                </a:ln>
                <a:solidFill>
                  <a:srgbClr val="FFFFFF">
                    <a:alpha val="0"/>
                  </a:srgbClr>
                </a:solidFill>
                <a:effectLst/>
                <a:uLnTx/>
                <a:uFillTx/>
                <a:latin typeface="Arial"/>
                <a:ea typeface="+mn-ea"/>
                <a:cs typeface="Arial"/>
              </a:endParaRPr>
            </a:p>
          </p:txBody>
        </p:sp>
      </p:grpSp>
    </p:spTree>
    <p:extLst>
      <p:ext uri="{BB962C8B-B14F-4D97-AF65-F5344CB8AC3E}">
        <p14:creationId xmlns:p14="http://schemas.microsoft.com/office/powerpoint/2010/main" val="184915599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8" name="Text Placeholder 49">
            <a:extLst>
              <a:ext uri="{FF2B5EF4-FFF2-40B4-BE49-F238E27FC236}">
                <a16:creationId xmlns:a16="http://schemas.microsoft.com/office/drawing/2014/main" id="{821A6C82-292F-45D8-AC1D-89E528EAD790}"/>
              </a:ext>
            </a:extLst>
          </p:cNvPr>
          <p:cNvSpPr txBox="1">
            <a:spLocks/>
          </p:cNvSpPr>
          <p:nvPr userDrawn="1"/>
        </p:nvSpPr>
        <p:spPr>
          <a:xfrm>
            <a:off x="6081521" y="1152771"/>
            <a:ext cx="2731410" cy="2730677"/>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rgbClr val="ECECEC"/>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754380" rtl="0" eaLnBrk="1" fontAlgn="auto" latinLnBrk="0" hangingPunct="1">
              <a:lnSpc>
                <a:spcPct val="100000"/>
              </a:lnSpc>
              <a:spcBef>
                <a:spcPts val="1650"/>
              </a:spcBef>
              <a:spcAft>
                <a:spcPts val="0"/>
              </a:spcAft>
              <a:buClrTx/>
              <a:buSzTx/>
              <a:buFont typeface="Arial"/>
              <a:buNone/>
              <a:tabLst/>
              <a:defRPr/>
            </a:pPr>
            <a:r>
              <a:rPr kumimoji="0" lang="en-US" sz="3300" b="0" i="0" u="none" strike="noStrike" kern="1200" cap="none" spc="0" normalizeH="0" baseline="0" noProof="0">
                <a:ln>
                  <a:noFill/>
                </a:ln>
                <a:solidFill>
                  <a:prstClr val="white">
                    <a:alpha val="0"/>
                  </a:prstClr>
                </a:solidFill>
                <a:effectLst/>
                <a:uLnTx/>
                <a:uFillTx/>
                <a:latin typeface="Arial"/>
                <a:ea typeface="+mn-ea"/>
                <a:cs typeface="Arial"/>
              </a:rPr>
              <a:t> </a:t>
            </a:r>
          </a:p>
        </p:txBody>
      </p:sp>
      <p:sp>
        <p:nvSpPr>
          <p:cNvPr id="9" name="Freeform: Shape 83">
            <a:extLst>
              <a:ext uri="{FF2B5EF4-FFF2-40B4-BE49-F238E27FC236}">
                <a16:creationId xmlns:a16="http://schemas.microsoft.com/office/drawing/2014/main" id="{74F1A9CF-0DEA-4AC9-8E3D-6356C3249900}"/>
              </a:ext>
            </a:extLst>
          </p:cNvPr>
          <p:cNvSpPr txBox="1">
            <a:spLocks/>
          </p:cNvSpPr>
          <p:nvPr userDrawn="1"/>
        </p:nvSpPr>
        <p:spPr>
          <a:xfrm>
            <a:off x="2580889" y="8205806"/>
            <a:ext cx="3500632" cy="3109894"/>
          </a:xfrm>
          <a:custGeom>
            <a:avLst/>
            <a:gdLst>
              <a:gd name="connsiteX0" fmla="*/ 0 w 530877"/>
              <a:gd name="connsiteY0" fmla="*/ 0 h 1012276"/>
              <a:gd name="connsiteX1" fmla="*/ 530877 w 530877"/>
              <a:gd name="connsiteY1" fmla="*/ 0 h 1012276"/>
              <a:gd name="connsiteX2" fmla="*/ 530877 w 530877"/>
              <a:gd name="connsiteY2" fmla="*/ 1012276 h 1012276"/>
              <a:gd name="connsiteX3" fmla="*/ 0 w 530877"/>
              <a:gd name="connsiteY3" fmla="*/ 1012276 h 1012276"/>
            </a:gdLst>
            <a:ahLst/>
            <a:cxnLst>
              <a:cxn ang="0">
                <a:pos x="connsiteX0" y="connsiteY0"/>
              </a:cxn>
              <a:cxn ang="0">
                <a:pos x="connsiteX1" y="connsiteY1"/>
              </a:cxn>
              <a:cxn ang="0">
                <a:pos x="connsiteX2" y="connsiteY2"/>
              </a:cxn>
              <a:cxn ang="0">
                <a:pos x="connsiteX3" y="connsiteY3"/>
              </a:cxn>
            </a:cxnLst>
            <a:rect l="l" t="t" r="r" b="b"/>
            <a:pathLst>
              <a:path w="530877" h="1012276">
                <a:moveTo>
                  <a:pt x="0" y="0"/>
                </a:moveTo>
                <a:lnTo>
                  <a:pt x="530877" y="0"/>
                </a:lnTo>
                <a:lnTo>
                  <a:pt x="530877" y="1012276"/>
                </a:lnTo>
                <a:lnTo>
                  <a:pt x="0" y="1012276"/>
                </a:lnTo>
                <a:close/>
              </a:path>
            </a:pathLst>
          </a:custGeom>
          <a:solidFill>
            <a:srgbClr val="ECECEC"/>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754380" rtl="0" eaLnBrk="1" fontAlgn="auto" latinLnBrk="0" hangingPunct="1">
              <a:lnSpc>
                <a:spcPct val="100000"/>
              </a:lnSpc>
              <a:spcBef>
                <a:spcPts val="1650"/>
              </a:spcBef>
              <a:spcAft>
                <a:spcPts val="0"/>
              </a:spcAft>
              <a:buClrTx/>
              <a:buSzTx/>
              <a:buFont typeface="Arial"/>
              <a:buNone/>
              <a:tabLst/>
              <a:defRPr/>
            </a:pPr>
            <a:r>
              <a:rPr kumimoji="0" lang="en-US" sz="3300" b="0" i="0" u="none" strike="noStrike" kern="1200" cap="none" spc="0" normalizeH="0" baseline="0" noProof="0">
                <a:ln>
                  <a:noFill/>
                </a:ln>
                <a:solidFill>
                  <a:prstClr val="white">
                    <a:alpha val="0"/>
                  </a:prstClr>
                </a:solidFill>
                <a:effectLst/>
                <a:uLnTx/>
                <a:uFillTx/>
                <a:latin typeface="Arial"/>
                <a:ea typeface="+mn-ea"/>
                <a:cs typeface="Arial"/>
              </a:rPr>
              <a:t> </a:t>
            </a:r>
          </a:p>
        </p:txBody>
      </p:sp>
      <p:sp>
        <p:nvSpPr>
          <p:cNvPr id="11" name="Title 1">
            <a:extLst>
              <a:ext uri="{FF2B5EF4-FFF2-40B4-BE49-F238E27FC236}">
                <a16:creationId xmlns:a16="http://schemas.microsoft.com/office/drawing/2014/main" id="{D4793260-5953-46FA-9020-90C0884C15CD}"/>
              </a:ext>
            </a:extLst>
          </p:cNvPr>
          <p:cNvSpPr>
            <a:spLocks noGrp="1"/>
          </p:cNvSpPr>
          <p:nvPr>
            <p:ph type="ctrTitle"/>
          </p:nvPr>
        </p:nvSpPr>
        <p:spPr>
          <a:xfrm>
            <a:off x="623185" y="5365294"/>
            <a:ext cx="12436370" cy="2279173"/>
          </a:xfrm>
        </p:spPr>
        <p:txBody>
          <a:bodyPr lIns="0" tIns="0" rIns="0" bIns="0" anchor="t" anchorCtr="0">
            <a:noAutofit/>
          </a:bodyPr>
          <a:lstStyle>
            <a:lvl1pPr algn="l">
              <a:lnSpc>
                <a:spcPct val="80000"/>
              </a:lnSpc>
              <a:defRPr sz="7260" b="1" i="0" spc="-165">
                <a:solidFill>
                  <a:schemeClr val="bg1"/>
                </a:solidFill>
                <a:latin typeface="Helvetica LT Std" panose="020B05040202020A0204" pitchFamily="34" charset="0"/>
                <a:cs typeface="Arial"/>
              </a:defRPr>
            </a:lvl1pPr>
          </a:lstStyle>
          <a:p>
            <a:r>
              <a:rPr lang="en-US" sz="7260">
                <a:solidFill>
                  <a:schemeClr val="bg1"/>
                </a:solidFill>
                <a:latin typeface="Helvetica LT Std" panose="020B05040202020A0204" pitchFamily="34" charset="0"/>
                <a:cs typeface="Arial" panose="020B0604020202020204" pitchFamily="34" charset="0"/>
              </a:rPr>
              <a:t>01	Concepts of RPA</a:t>
            </a:r>
          </a:p>
        </p:txBody>
      </p:sp>
      <p:sp>
        <p:nvSpPr>
          <p:cNvPr id="13" name="Text Placeholder 49">
            <a:extLst>
              <a:ext uri="{FF2B5EF4-FFF2-40B4-BE49-F238E27FC236}">
                <a16:creationId xmlns:a16="http://schemas.microsoft.com/office/drawing/2014/main" id="{1DDFA83A-4A18-41A4-8A06-FB2D48AB6F0B}"/>
              </a:ext>
            </a:extLst>
          </p:cNvPr>
          <p:cNvSpPr txBox="1">
            <a:spLocks/>
          </p:cNvSpPr>
          <p:nvPr userDrawn="1"/>
        </p:nvSpPr>
        <p:spPr>
          <a:xfrm>
            <a:off x="14053906" y="6248511"/>
            <a:ext cx="2533497" cy="2580098"/>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rgbClr val="ECECEC"/>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754380" rtl="0" eaLnBrk="1" fontAlgn="auto" latinLnBrk="0" hangingPunct="1">
              <a:lnSpc>
                <a:spcPct val="100000"/>
              </a:lnSpc>
              <a:spcBef>
                <a:spcPts val="1650"/>
              </a:spcBef>
              <a:spcAft>
                <a:spcPts val="0"/>
              </a:spcAft>
              <a:buClrTx/>
              <a:buSzTx/>
              <a:buFont typeface="Arial"/>
              <a:buNone/>
              <a:tabLst/>
              <a:defRPr/>
            </a:pPr>
            <a:r>
              <a:rPr kumimoji="0" lang="en-US" sz="3300" b="0" i="0" u="none" strike="noStrike" kern="1200" cap="none" spc="0" normalizeH="0" baseline="0" noProof="0">
                <a:ln>
                  <a:noFill/>
                </a:ln>
                <a:solidFill>
                  <a:prstClr val="white">
                    <a:alpha val="0"/>
                  </a:prstClr>
                </a:solidFill>
                <a:effectLst/>
                <a:uLnTx/>
                <a:uFillTx/>
                <a:latin typeface="Arial"/>
                <a:ea typeface="+mn-ea"/>
                <a:cs typeface="Arial"/>
              </a:rPr>
              <a:t> </a:t>
            </a:r>
          </a:p>
        </p:txBody>
      </p:sp>
      <p:pic>
        <p:nvPicPr>
          <p:cNvPr id="15" name="Picture 14" descr="A picture containing icon&#10;&#10;Description automatically generated">
            <a:extLst>
              <a:ext uri="{FF2B5EF4-FFF2-40B4-BE49-F238E27FC236}">
                <a16:creationId xmlns:a16="http://schemas.microsoft.com/office/drawing/2014/main" id="{C4B1B6EE-B0D4-4AA6-901F-74EB3DDBC64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flipH="1">
            <a:off x="8947901" y="5935815"/>
            <a:ext cx="4530872" cy="5379886"/>
          </a:xfrm>
          <a:prstGeom prst="rect">
            <a:avLst/>
          </a:prstGeom>
        </p:spPr>
      </p:pic>
      <p:sp>
        <p:nvSpPr>
          <p:cNvPr id="14" name="TextBox 13">
            <a:extLst>
              <a:ext uri="{FF2B5EF4-FFF2-40B4-BE49-F238E27FC236}">
                <a16:creationId xmlns:a16="http://schemas.microsoft.com/office/drawing/2014/main" id="{1C6E7931-2F35-4605-9795-3174C2ABC4A7}"/>
              </a:ext>
            </a:extLst>
          </p:cNvPr>
          <p:cNvSpPr txBox="1">
            <a:spLocks/>
          </p:cNvSpPr>
          <p:nvPr userDrawn="1"/>
        </p:nvSpPr>
        <p:spPr>
          <a:xfrm rot="2700000">
            <a:off x="14883253" y="693808"/>
            <a:ext cx="6501224" cy="3244205"/>
          </a:xfrm>
          <a:custGeom>
            <a:avLst/>
            <a:gdLst>
              <a:gd name="connsiteX0" fmla="*/ 6166943 w 6166943"/>
              <a:gd name="connsiteY0" fmla="*/ 1970146 h 3078196"/>
              <a:gd name="connsiteX1" fmla="*/ 4655668 w 6166943"/>
              <a:gd name="connsiteY1" fmla="*/ 458871 h 3078196"/>
              <a:gd name="connsiteX2" fmla="*/ 4492661 w 6166943"/>
              <a:gd name="connsiteY2" fmla="*/ 580765 h 3078196"/>
              <a:gd name="connsiteX3" fmla="*/ 3297075 w 6166943"/>
              <a:gd name="connsiteY3" fmla="*/ 945968 h 3078196"/>
              <a:gd name="connsiteX4" fmla="*/ 1523897 w 6166943"/>
              <a:gd name="connsiteY4" fmla="*/ 3175 h 3078196"/>
              <a:gd name="connsiteX5" fmla="*/ 1521968 w 6166943"/>
              <a:gd name="connsiteY5" fmla="*/ 0 h 3078196"/>
              <a:gd name="connsiteX6" fmla="*/ 0 w 6166943"/>
              <a:gd name="connsiteY6" fmla="*/ 1521969 h 3078196"/>
              <a:gd name="connsiteX7" fmla="*/ 1668 w 6166943"/>
              <a:gd name="connsiteY7" fmla="*/ 1524092 h 3078196"/>
              <a:gd name="connsiteX8" fmla="*/ 3297075 w 6166943"/>
              <a:gd name="connsiteY8" fmla="*/ 3078196 h 3078196"/>
              <a:gd name="connsiteX9" fmla="*/ 6013576 w 6166943"/>
              <a:gd name="connsiteY9" fmla="*/ 2102997 h 3078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66943" h="3078196">
                <a:moveTo>
                  <a:pt x="6166943" y="1970146"/>
                </a:moveTo>
                <a:lnTo>
                  <a:pt x="4655668" y="458871"/>
                </a:lnTo>
                <a:lnTo>
                  <a:pt x="4492661" y="580765"/>
                </a:lnTo>
                <a:cubicBezTo>
                  <a:pt x="4151374" y="811334"/>
                  <a:pt x="3739947" y="945968"/>
                  <a:pt x="3297075" y="945968"/>
                </a:cubicBezTo>
                <a:cubicBezTo>
                  <a:pt x="2558955" y="945968"/>
                  <a:pt x="1908180" y="571989"/>
                  <a:pt x="1523897" y="3175"/>
                </a:cubicBezTo>
                <a:lnTo>
                  <a:pt x="1521968" y="0"/>
                </a:lnTo>
                <a:lnTo>
                  <a:pt x="0" y="1521969"/>
                </a:lnTo>
                <a:lnTo>
                  <a:pt x="1668" y="1524092"/>
                </a:lnTo>
                <a:cubicBezTo>
                  <a:pt x="784959" y="2473222"/>
                  <a:pt x="1970367" y="3078196"/>
                  <a:pt x="3297075" y="3078196"/>
                </a:cubicBezTo>
                <a:cubicBezTo>
                  <a:pt x="4328957" y="3078196"/>
                  <a:pt x="5275363" y="2712224"/>
                  <a:pt x="6013576" y="2102997"/>
                </a:cubicBezTo>
                <a:close/>
              </a:path>
            </a:pathLst>
          </a:custGeom>
          <a:solidFill>
            <a:srgbClr val="ECECEC"/>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754380" rtl="0" eaLnBrk="1" fontAlgn="auto" latinLnBrk="0" hangingPunct="1">
              <a:lnSpc>
                <a:spcPct val="100000"/>
              </a:lnSpc>
              <a:spcBef>
                <a:spcPts val="1650"/>
              </a:spcBef>
              <a:spcAft>
                <a:spcPts val="0"/>
              </a:spcAft>
              <a:buClrTx/>
              <a:buSzTx/>
              <a:buFont typeface="Arial"/>
              <a:buNone/>
              <a:tabLst/>
              <a:defRPr/>
            </a:pPr>
            <a:r>
              <a:rPr kumimoji="0" lang="en-US" sz="3300" b="0" i="0" u="none" strike="noStrike" kern="1200" cap="none" spc="0" normalizeH="0" baseline="0" noProof="0">
                <a:ln>
                  <a:noFill/>
                </a:ln>
                <a:solidFill>
                  <a:prstClr val="white">
                    <a:alpha val="0"/>
                  </a:prstClr>
                </a:solidFill>
                <a:effectLst/>
                <a:uLnTx/>
                <a:uFillTx/>
                <a:latin typeface="Arial"/>
                <a:ea typeface="+mn-ea"/>
                <a:cs typeface="Arial"/>
              </a:rPr>
              <a:t> </a:t>
            </a:r>
          </a:p>
        </p:txBody>
      </p:sp>
      <p:pic>
        <p:nvPicPr>
          <p:cNvPr id="17" name="Picture 16">
            <a:extLst>
              <a:ext uri="{FF2B5EF4-FFF2-40B4-BE49-F238E27FC236}">
                <a16:creationId xmlns:a16="http://schemas.microsoft.com/office/drawing/2014/main" id="{0AC0D847-616A-4567-9B09-BBF304FA4DF1}"/>
              </a:ext>
            </a:extLst>
          </p:cNvPr>
          <p:cNvPicPr>
            <a:picLocks noChangeAspect="1"/>
          </p:cNvPicPr>
          <p:nvPr userDrawn="1"/>
        </p:nvPicPr>
        <p:blipFill rotWithShape="1">
          <a:blip r:embed="rId4"/>
          <a:srcRect r="35936" b="-3496"/>
          <a:stretch/>
        </p:blipFill>
        <p:spPr>
          <a:xfrm>
            <a:off x="16782733" y="10023954"/>
            <a:ext cx="2727607" cy="1010703"/>
          </a:xfrm>
          <a:prstGeom prst="rect">
            <a:avLst/>
          </a:prstGeom>
        </p:spPr>
      </p:pic>
    </p:spTree>
    <p:custDataLst>
      <p:tags r:id="rId1"/>
    </p:custDataLst>
    <p:extLst>
      <p:ext uri="{BB962C8B-B14F-4D97-AF65-F5344CB8AC3E}">
        <p14:creationId xmlns:p14="http://schemas.microsoft.com/office/powerpoint/2010/main" val="63569611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168" name="Title 167">
            <a:extLst>
              <a:ext uri="{FF2B5EF4-FFF2-40B4-BE49-F238E27FC236}">
                <a16:creationId xmlns:a16="http://schemas.microsoft.com/office/drawing/2014/main" id="{7E6C85D1-5E16-4DBB-A87A-EE843DE0CFF6}"/>
              </a:ext>
            </a:extLst>
          </p:cNvPr>
          <p:cNvSpPr>
            <a:spLocks noGrp="1"/>
          </p:cNvSpPr>
          <p:nvPr>
            <p:ph type="title"/>
          </p:nvPr>
        </p:nvSpPr>
        <p:spPr>
          <a:xfrm>
            <a:off x="251461" y="245854"/>
            <a:ext cx="11052014" cy="1237726"/>
          </a:xfrm>
        </p:spPr>
        <p:txBody>
          <a:bodyPr lIns="0" tIns="0" rIns="0" bIns="0" anchor="t">
            <a:normAutofit/>
          </a:bodyPr>
          <a:lstStyle>
            <a:lvl1pPr>
              <a:defRPr sz="4620" b="1">
                <a:latin typeface="Helvetica" panose="020B0604020202020204" pitchFamily="34" charset="0"/>
                <a:cs typeface="Helvetica" panose="020B0604020202020204" pitchFamily="34" charset="0"/>
              </a:defRPr>
            </a:lvl1pPr>
          </a:lstStyle>
          <a:p>
            <a:r>
              <a:rPr lang="en-US"/>
              <a:t>Click to edit Master title style</a:t>
            </a:r>
          </a:p>
        </p:txBody>
      </p:sp>
      <p:sp>
        <p:nvSpPr>
          <p:cNvPr id="116" name="Freeform: Shape 41">
            <a:extLst>
              <a:ext uri="{FF2B5EF4-FFF2-40B4-BE49-F238E27FC236}">
                <a16:creationId xmlns:a16="http://schemas.microsoft.com/office/drawing/2014/main" id="{61CC6662-1288-4CCD-909A-9E1A2148AC4F}"/>
              </a:ext>
            </a:extLst>
          </p:cNvPr>
          <p:cNvSpPr txBox="1">
            <a:spLocks/>
          </p:cNvSpPr>
          <p:nvPr userDrawn="1"/>
        </p:nvSpPr>
        <p:spPr>
          <a:xfrm rot="16200000">
            <a:off x="15427565" y="637393"/>
            <a:ext cx="858450" cy="858668"/>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chemeClr val="bg1">
              <a:lumMod val="85000"/>
              <a:alpha val="50000"/>
            </a:schemeClr>
          </a:solidFill>
        </p:spPr>
        <p:txBody>
          <a:bodyPr wrap="square">
            <a:noAutofit/>
          </a:bodyPr>
          <a:lstStyle>
            <a:lvl1pPr marL="0" indent="0" algn="l" defTabSz="457200" rtl="0" eaLnBrk="1" latinLnBrk="0" hangingPunct="1">
              <a:spcBef>
                <a:spcPts val="1000"/>
              </a:spcBef>
              <a:buFont typeface="Arial"/>
              <a:buNone/>
              <a:defRPr sz="14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14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14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14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1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754380" rtl="0" eaLnBrk="1" fontAlgn="auto" latinLnBrk="0" hangingPunct="1">
              <a:lnSpc>
                <a:spcPct val="100000"/>
              </a:lnSpc>
              <a:spcBef>
                <a:spcPts val="1650"/>
              </a:spcBef>
              <a:spcAft>
                <a:spcPts val="0"/>
              </a:spcAft>
              <a:buClrTx/>
              <a:buSzTx/>
              <a:buFont typeface="Arial"/>
              <a:buNone/>
              <a:tabLst/>
              <a:defRPr/>
            </a:pPr>
            <a:r>
              <a:rPr kumimoji="0" lang="en-US" sz="2310" b="0" i="0" u="none" strike="noStrike" kern="1200" cap="none" spc="0" normalizeH="0" baseline="0" noProof="0">
                <a:ln>
                  <a:noFill/>
                </a:ln>
                <a:solidFill>
                  <a:prstClr val="white">
                    <a:alpha val="0"/>
                  </a:prstClr>
                </a:solidFill>
                <a:effectLst/>
                <a:uLnTx/>
                <a:uFillTx/>
                <a:latin typeface="Arial"/>
                <a:ea typeface="+mn-ea"/>
                <a:cs typeface="Arial"/>
              </a:rPr>
              <a:t> </a:t>
            </a:r>
          </a:p>
        </p:txBody>
      </p:sp>
      <p:sp>
        <p:nvSpPr>
          <p:cNvPr id="117" name="TextBox 116">
            <a:extLst>
              <a:ext uri="{FF2B5EF4-FFF2-40B4-BE49-F238E27FC236}">
                <a16:creationId xmlns:a16="http://schemas.microsoft.com/office/drawing/2014/main" id="{255ED898-A194-4F13-A49D-05680A144178}"/>
              </a:ext>
            </a:extLst>
          </p:cNvPr>
          <p:cNvSpPr txBox="1">
            <a:spLocks/>
          </p:cNvSpPr>
          <p:nvPr userDrawn="1"/>
        </p:nvSpPr>
        <p:spPr>
          <a:xfrm>
            <a:off x="11619172" y="3"/>
            <a:ext cx="3318564" cy="1292925"/>
          </a:xfrm>
          <a:custGeom>
            <a:avLst/>
            <a:gdLst>
              <a:gd name="connsiteX0" fmla="*/ 0 w 2010727"/>
              <a:gd name="connsiteY0" fmla="*/ 0 h 783591"/>
              <a:gd name="connsiteX1" fmla="*/ 554656 w 2010727"/>
              <a:gd name="connsiteY1" fmla="*/ 0 h 783591"/>
              <a:gd name="connsiteX2" fmla="*/ 572969 w 2010727"/>
              <a:gd name="connsiteY2" fmla="*/ 33738 h 783591"/>
              <a:gd name="connsiteX3" fmla="*/ 1005363 w 2010727"/>
              <a:gd name="connsiteY3" fmla="*/ 263640 h 783591"/>
              <a:gd name="connsiteX4" fmla="*/ 1437757 w 2010727"/>
              <a:gd name="connsiteY4" fmla="*/ 33738 h 783591"/>
              <a:gd name="connsiteX5" fmla="*/ 1456070 w 2010727"/>
              <a:gd name="connsiteY5" fmla="*/ 0 h 783591"/>
              <a:gd name="connsiteX6" fmla="*/ 2010727 w 2010727"/>
              <a:gd name="connsiteY6" fmla="*/ 0 h 783591"/>
              <a:gd name="connsiteX7" fmla="*/ 1964925 w 2010727"/>
              <a:gd name="connsiteY7" fmla="*/ 147550 h 783591"/>
              <a:gd name="connsiteX8" fmla="*/ 1005363 w 2010727"/>
              <a:gd name="connsiteY8" fmla="*/ 783591 h 783591"/>
              <a:gd name="connsiteX9" fmla="*/ 45802 w 2010727"/>
              <a:gd name="connsiteY9" fmla="*/ 147550 h 783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10727" h="783591">
                <a:moveTo>
                  <a:pt x="0" y="0"/>
                </a:moveTo>
                <a:lnTo>
                  <a:pt x="554656" y="0"/>
                </a:lnTo>
                <a:lnTo>
                  <a:pt x="572969" y="33738"/>
                </a:lnTo>
                <a:cubicBezTo>
                  <a:pt x="666677" y="172444"/>
                  <a:pt x="825370" y="263640"/>
                  <a:pt x="1005363" y="263640"/>
                </a:cubicBezTo>
                <a:cubicBezTo>
                  <a:pt x="1185356" y="263640"/>
                  <a:pt x="1344049" y="172444"/>
                  <a:pt x="1437757" y="33738"/>
                </a:cubicBezTo>
                <a:lnTo>
                  <a:pt x="1456070" y="0"/>
                </a:lnTo>
                <a:lnTo>
                  <a:pt x="2010727" y="0"/>
                </a:lnTo>
                <a:lnTo>
                  <a:pt x="1964925" y="147550"/>
                </a:lnTo>
                <a:cubicBezTo>
                  <a:pt x="1806831" y="521325"/>
                  <a:pt x="1436725" y="783591"/>
                  <a:pt x="1005363" y="783591"/>
                </a:cubicBezTo>
                <a:cubicBezTo>
                  <a:pt x="574001" y="783591"/>
                  <a:pt x="203895" y="521325"/>
                  <a:pt x="45802" y="147550"/>
                </a:cubicBezTo>
                <a:close/>
              </a:path>
            </a:pathLst>
          </a:custGeom>
          <a:solidFill>
            <a:schemeClr val="bg1">
              <a:lumMod val="85000"/>
              <a:alpha val="50000"/>
            </a:schemeClr>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754380" rtl="0" eaLnBrk="1" fontAlgn="auto" latinLnBrk="0" hangingPunct="1">
              <a:lnSpc>
                <a:spcPct val="100000"/>
              </a:lnSpc>
              <a:spcBef>
                <a:spcPts val="1650"/>
              </a:spcBef>
              <a:spcAft>
                <a:spcPts val="0"/>
              </a:spcAft>
              <a:buClrTx/>
              <a:buSzTx/>
              <a:buFont typeface="Arial"/>
              <a:buNone/>
              <a:tabLst/>
              <a:defRPr/>
            </a:pPr>
            <a:r>
              <a:rPr kumimoji="0" lang="en-US" sz="3300" b="0" i="0" u="none" strike="noStrike" kern="1200" cap="none" spc="0" normalizeH="0" baseline="0" noProof="0">
                <a:ln>
                  <a:noFill/>
                </a:ln>
                <a:solidFill>
                  <a:prstClr val="white">
                    <a:alpha val="0"/>
                  </a:prstClr>
                </a:solidFill>
                <a:effectLst/>
                <a:uLnTx/>
                <a:uFillTx/>
                <a:latin typeface="Arial"/>
                <a:ea typeface="+mn-ea"/>
                <a:cs typeface="Arial"/>
              </a:rPr>
              <a:t> </a:t>
            </a:r>
          </a:p>
        </p:txBody>
      </p:sp>
      <p:grpSp>
        <p:nvGrpSpPr>
          <p:cNvPr id="118" name="Group 117">
            <a:extLst>
              <a:ext uri="{FF2B5EF4-FFF2-40B4-BE49-F238E27FC236}">
                <a16:creationId xmlns:a16="http://schemas.microsoft.com/office/drawing/2014/main" id="{EE9BAD75-6357-4BEE-A0E0-45275EE57EBB}"/>
              </a:ext>
            </a:extLst>
          </p:cNvPr>
          <p:cNvGrpSpPr/>
          <p:nvPr userDrawn="1"/>
        </p:nvGrpSpPr>
        <p:grpSpPr>
          <a:xfrm>
            <a:off x="11536416" y="403603"/>
            <a:ext cx="8205033" cy="906421"/>
            <a:chOff x="6989946" y="244608"/>
            <a:chExt cx="4971452" cy="549346"/>
          </a:xfrm>
        </p:grpSpPr>
        <p:sp>
          <p:nvSpPr>
            <p:cNvPr id="119" name="Freeform: Shape 118">
              <a:extLst>
                <a:ext uri="{FF2B5EF4-FFF2-40B4-BE49-F238E27FC236}">
                  <a16:creationId xmlns:a16="http://schemas.microsoft.com/office/drawing/2014/main" id="{F749B4B2-CE34-46A4-AE75-D5EA4FA8A718}"/>
                </a:ext>
              </a:extLst>
            </p:cNvPr>
            <p:cNvSpPr/>
            <p:nvPr userDrawn="1"/>
          </p:nvSpPr>
          <p:spPr>
            <a:xfrm rot="5400000">
              <a:off x="11021749" y="-145696"/>
              <a:ext cx="549346" cy="1329953"/>
            </a:xfrm>
            <a:custGeom>
              <a:avLst/>
              <a:gdLst>
                <a:gd name="connsiteX0" fmla="*/ 520400 w 549346"/>
                <a:gd name="connsiteY0" fmla="*/ 28951 h 1329953"/>
                <a:gd name="connsiteX1" fmla="*/ 520400 w 549346"/>
                <a:gd name="connsiteY1" fmla="*/ 7 h 1329953"/>
                <a:gd name="connsiteX2" fmla="*/ 549346 w 549346"/>
                <a:gd name="connsiteY2" fmla="*/ 7 h 1329953"/>
                <a:gd name="connsiteX3" fmla="*/ 549346 w 549346"/>
                <a:gd name="connsiteY3" fmla="*/ 28951 h 1329953"/>
                <a:gd name="connsiteX4" fmla="*/ 520400 w 549346"/>
                <a:gd name="connsiteY4" fmla="*/ 289151 h 1329953"/>
                <a:gd name="connsiteX5" fmla="*/ 520400 w 549346"/>
                <a:gd name="connsiteY5" fmla="*/ 260207 h 1329953"/>
                <a:gd name="connsiteX6" fmla="*/ 549346 w 549346"/>
                <a:gd name="connsiteY6" fmla="*/ 260207 h 1329953"/>
                <a:gd name="connsiteX7" fmla="*/ 549346 w 549346"/>
                <a:gd name="connsiteY7" fmla="*/ 289151 h 1329953"/>
                <a:gd name="connsiteX8" fmla="*/ 520400 w 549346"/>
                <a:gd name="connsiteY8" fmla="*/ 549351 h 1329953"/>
                <a:gd name="connsiteX9" fmla="*/ 520400 w 549346"/>
                <a:gd name="connsiteY9" fmla="*/ 520407 h 1329953"/>
                <a:gd name="connsiteX10" fmla="*/ 549346 w 549346"/>
                <a:gd name="connsiteY10" fmla="*/ 520407 h 1329953"/>
                <a:gd name="connsiteX11" fmla="*/ 549346 w 549346"/>
                <a:gd name="connsiteY11" fmla="*/ 549351 h 1329953"/>
                <a:gd name="connsiteX12" fmla="*/ 520400 w 549346"/>
                <a:gd name="connsiteY12" fmla="*/ 809555 h 1329953"/>
                <a:gd name="connsiteX13" fmla="*/ 520400 w 549346"/>
                <a:gd name="connsiteY13" fmla="*/ 780609 h 1329953"/>
                <a:gd name="connsiteX14" fmla="*/ 549346 w 549346"/>
                <a:gd name="connsiteY14" fmla="*/ 780609 h 1329953"/>
                <a:gd name="connsiteX15" fmla="*/ 549346 w 549346"/>
                <a:gd name="connsiteY15" fmla="*/ 809555 h 1329953"/>
                <a:gd name="connsiteX16" fmla="*/ 520400 w 549346"/>
                <a:gd name="connsiteY16" fmla="*/ 1069753 h 1329953"/>
                <a:gd name="connsiteX17" fmla="*/ 520400 w 549346"/>
                <a:gd name="connsiteY17" fmla="*/ 1040809 h 1329953"/>
                <a:gd name="connsiteX18" fmla="*/ 549346 w 549346"/>
                <a:gd name="connsiteY18" fmla="*/ 1040809 h 1329953"/>
                <a:gd name="connsiteX19" fmla="*/ 549346 w 549346"/>
                <a:gd name="connsiteY19" fmla="*/ 1069753 h 1329953"/>
                <a:gd name="connsiteX20" fmla="*/ 520400 w 549346"/>
                <a:gd name="connsiteY20" fmla="*/ 1329953 h 1329953"/>
                <a:gd name="connsiteX21" fmla="*/ 520400 w 549346"/>
                <a:gd name="connsiteY21" fmla="*/ 1301009 h 1329953"/>
                <a:gd name="connsiteX22" fmla="*/ 549346 w 549346"/>
                <a:gd name="connsiteY22" fmla="*/ 1301009 h 1329953"/>
                <a:gd name="connsiteX23" fmla="*/ 549346 w 549346"/>
                <a:gd name="connsiteY23" fmla="*/ 1329953 h 1329953"/>
                <a:gd name="connsiteX24" fmla="*/ 260201 w 549346"/>
                <a:gd name="connsiteY24" fmla="*/ 28949 h 1329953"/>
                <a:gd name="connsiteX25" fmla="*/ 260201 w 549346"/>
                <a:gd name="connsiteY25" fmla="*/ 3 h 1329953"/>
                <a:gd name="connsiteX26" fmla="*/ 289145 w 549346"/>
                <a:gd name="connsiteY26" fmla="*/ 3 h 1329953"/>
                <a:gd name="connsiteX27" fmla="*/ 289145 w 549346"/>
                <a:gd name="connsiteY27" fmla="*/ 28949 h 1329953"/>
                <a:gd name="connsiteX28" fmla="*/ 0 w 549346"/>
                <a:gd name="connsiteY28" fmla="*/ 28947 h 1329953"/>
                <a:gd name="connsiteX29" fmla="*/ 0 w 549346"/>
                <a:gd name="connsiteY29" fmla="*/ 0 h 1329953"/>
                <a:gd name="connsiteX30" fmla="*/ 28944 w 549346"/>
                <a:gd name="connsiteY30" fmla="*/ 0 h 1329953"/>
                <a:gd name="connsiteX31" fmla="*/ 28944 w 549346"/>
                <a:gd name="connsiteY31" fmla="*/ 28947 h 1329953"/>
                <a:gd name="connsiteX32" fmla="*/ 0 w 549346"/>
                <a:gd name="connsiteY32" fmla="*/ 289147 h 1329953"/>
                <a:gd name="connsiteX33" fmla="*/ 0 w 549346"/>
                <a:gd name="connsiteY33" fmla="*/ 260203 h 1329953"/>
                <a:gd name="connsiteX34" fmla="*/ 28944 w 549346"/>
                <a:gd name="connsiteY34" fmla="*/ 260203 h 1329953"/>
                <a:gd name="connsiteX35" fmla="*/ 28944 w 549346"/>
                <a:gd name="connsiteY35" fmla="*/ 289147 h 1329953"/>
                <a:gd name="connsiteX36" fmla="*/ 0 w 549346"/>
                <a:gd name="connsiteY36" fmla="*/ 549347 h 1329953"/>
                <a:gd name="connsiteX37" fmla="*/ 0 w 549346"/>
                <a:gd name="connsiteY37" fmla="*/ 520403 h 1329953"/>
                <a:gd name="connsiteX38" fmla="*/ 28944 w 549346"/>
                <a:gd name="connsiteY38" fmla="*/ 520403 h 1329953"/>
                <a:gd name="connsiteX39" fmla="*/ 28944 w 549346"/>
                <a:gd name="connsiteY39" fmla="*/ 549347 h 1329953"/>
                <a:gd name="connsiteX40" fmla="*/ 0 w 549346"/>
                <a:gd name="connsiteY40" fmla="*/ 809549 h 1329953"/>
                <a:gd name="connsiteX41" fmla="*/ 0 w 549346"/>
                <a:gd name="connsiteY41" fmla="*/ 780603 h 1329953"/>
                <a:gd name="connsiteX42" fmla="*/ 28944 w 549346"/>
                <a:gd name="connsiteY42" fmla="*/ 780603 h 1329953"/>
                <a:gd name="connsiteX43" fmla="*/ 28944 w 549346"/>
                <a:gd name="connsiteY43" fmla="*/ 809549 h 1329953"/>
                <a:gd name="connsiteX44" fmla="*/ 0 w 549346"/>
                <a:gd name="connsiteY44" fmla="*/ 1069747 h 1329953"/>
                <a:gd name="connsiteX45" fmla="*/ 0 w 549346"/>
                <a:gd name="connsiteY45" fmla="*/ 1040803 h 1329953"/>
                <a:gd name="connsiteX46" fmla="*/ 28944 w 549346"/>
                <a:gd name="connsiteY46" fmla="*/ 1040803 h 1329953"/>
                <a:gd name="connsiteX47" fmla="*/ 28944 w 549346"/>
                <a:gd name="connsiteY47" fmla="*/ 1069747 h 1329953"/>
                <a:gd name="connsiteX48" fmla="*/ 0 w 549346"/>
                <a:gd name="connsiteY48" fmla="*/ 1329947 h 1329953"/>
                <a:gd name="connsiteX49" fmla="*/ 0 w 549346"/>
                <a:gd name="connsiteY49" fmla="*/ 1301003 h 1329953"/>
                <a:gd name="connsiteX50" fmla="*/ 28944 w 549346"/>
                <a:gd name="connsiteY50" fmla="*/ 1301003 h 1329953"/>
                <a:gd name="connsiteX51" fmla="*/ 28944 w 549346"/>
                <a:gd name="connsiteY51" fmla="*/ 1329947 h 1329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549346" h="1329953">
                  <a:moveTo>
                    <a:pt x="520400" y="28951"/>
                  </a:moveTo>
                  <a:lnTo>
                    <a:pt x="520400" y="7"/>
                  </a:lnTo>
                  <a:lnTo>
                    <a:pt x="549346" y="7"/>
                  </a:lnTo>
                  <a:lnTo>
                    <a:pt x="549346" y="28951"/>
                  </a:lnTo>
                  <a:close/>
                  <a:moveTo>
                    <a:pt x="520400" y="289151"/>
                  </a:moveTo>
                  <a:lnTo>
                    <a:pt x="520400" y="260207"/>
                  </a:lnTo>
                  <a:lnTo>
                    <a:pt x="549346" y="260207"/>
                  </a:lnTo>
                  <a:lnTo>
                    <a:pt x="549346" y="289151"/>
                  </a:lnTo>
                  <a:close/>
                  <a:moveTo>
                    <a:pt x="520400" y="549351"/>
                  </a:moveTo>
                  <a:lnTo>
                    <a:pt x="520400" y="520407"/>
                  </a:lnTo>
                  <a:lnTo>
                    <a:pt x="549346" y="520407"/>
                  </a:lnTo>
                  <a:lnTo>
                    <a:pt x="549346" y="549351"/>
                  </a:lnTo>
                  <a:close/>
                  <a:moveTo>
                    <a:pt x="520400" y="809555"/>
                  </a:moveTo>
                  <a:lnTo>
                    <a:pt x="520400" y="780609"/>
                  </a:lnTo>
                  <a:lnTo>
                    <a:pt x="549346" y="780609"/>
                  </a:lnTo>
                  <a:lnTo>
                    <a:pt x="549346" y="809555"/>
                  </a:lnTo>
                  <a:close/>
                  <a:moveTo>
                    <a:pt x="520400" y="1069753"/>
                  </a:moveTo>
                  <a:lnTo>
                    <a:pt x="520400" y="1040809"/>
                  </a:lnTo>
                  <a:lnTo>
                    <a:pt x="549346" y="1040809"/>
                  </a:lnTo>
                  <a:lnTo>
                    <a:pt x="549346" y="1069753"/>
                  </a:lnTo>
                  <a:close/>
                  <a:moveTo>
                    <a:pt x="520400" y="1329953"/>
                  </a:moveTo>
                  <a:lnTo>
                    <a:pt x="520400" y="1301009"/>
                  </a:lnTo>
                  <a:lnTo>
                    <a:pt x="549346" y="1301009"/>
                  </a:lnTo>
                  <a:lnTo>
                    <a:pt x="549346" y="1329953"/>
                  </a:lnTo>
                  <a:close/>
                  <a:moveTo>
                    <a:pt x="260201" y="28949"/>
                  </a:moveTo>
                  <a:lnTo>
                    <a:pt x="260201" y="3"/>
                  </a:lnTo>
                  <a:lnTo>
                    <a:pt x="289145" y="3"/>
                  </a:lnTo>
                  <a:lnTo>
                    <a:pt x="289145" y="28949"/>
                  </a:lnTo>
                  <a:close/>
                  <a:moveTo>
                    <a:pt x="0" y="28947"/>
                  </a:moveTo>
                  <a:lnTo>
                    <a:pt x="0" y="0"/>
                  </a:lnTo>
                  <a:lnTo>
                    <a:pt x="28944" y="0"/>
                  </a:lnTo>
                  <a:lnTo>
                    <a:pt x="28944" y="28947"/>
                  </a:lnTo>
                  <a:close/>
                  <a:moveTo>
                    <a:pt x="0" y="289147"/>
                  </a:moveTo>
                  <a:lnTo>
                    <a:pt x="0" y="260203"/>
                  </a:lnTo>
                  <a:lnTo>
                    <a:pt x="28944" y="260203"/>
                  </a:lnTo>
                  <a:lnTo>
                    <a:pt x="28944" y="289147"/>
                  </a:lnTo>
                  <a:close/>
                  <a:moveTo>
                    <a:pt x="0" y="549347"/>
                  </a:moveTo>
                  <a:lnTo>
                    <a:pt x="0" y="520403"/>
                  </a:lnTo>
                  <a:lnTo>
                    <a:pt x="28944" y="520403"/>
                  </a:lnTo>
                  <a:lnTo>
                    <a:pt x="28944" y="549347"/>
                  </a:lnTo>
                  <a:close/>
                  <a:moveTo>
                    <a:pt x="0" y="809549"/>
                  </a:moveTo>
                  <a:lnTo>
                    <a:pt x="0" y="780603"/>
                  </a:lnTo>
                  <a:lnTo>
                    <a:pt x="28944" y="780603"/>
                  </a:lnTo>
                  <a:lnTo>
                    <a:pt x="28944" y="809549"/>
                  </a:lnTo>
                  <a:close/>
                  <a:moveTo>
                    <a:pt x="0" y="1069747"/>
                  </a:moveTo>
                  <a:lnTo>
                    <a:pt x="0" y="1040803"/>
                  </a:lnTo>
                  <a:lnTo>
                    <a:pt x="28944" y="1040803"/>
                  </a:lnTo>
                  <a:lnTo>
                    <a:pt x="28944" y="1069747"/>
                  </a:lnTo>
                  <a:close/>
                  <a:moveTo>
                    <a:pt x="0" y="1329947"/>
                  </a:moveTo>
                  <a:lnTo>
                    <a:pt x="0" y="1301003"/>
                  </a:lnTo>
                  <a:lnTo>
                    <a:pt x="28944" y="1301003"/>
                  </a:lnTo>
                  <a:lnTo>
                    <a:pt x="28944" y="1329947"/>
                  </a:lnTo>
                  <a:close/>
                </a:path>
              </a:pathLst>
            </a:custGeom>
            <a:solidFill>
              <a:schemeClr val="tx2">
                <a:alpha val="20000"/>
              </a:schemeClr>
            </a:solidFill>
            <a:ln w="10294" cap="flat">
              <a:noFill/>
              <a:prstDash val="solid"/>
              <a:miter/>
            </a:ln>
          </p:spPr>
          <p:txBody>
            <a:bodyPr wrap="square" rtlCol="0" anchor="ctr">
              <a:noAutofit/>
            </a:bodyPr>
            <a:lstStyle/>
            <a:p>
              <a:pPr marL="0" marR="0" lvl="0" indent="0" algn="l" defTabSz="1508760" rtl="0" eaLnBrk="1" fontAlgn="auto" latinLnBrk="0" hangingPunct="1">
                <a:lnSpc>
                  <a:spcPct val="100000"/>
                </a:lnSpc>
                <a:spcBef>
                  <a:spcPts val="0"/>
                </a:spcBef>
                <a:spcAft>
                  <a:spcPts val="0"/>
                </a:spcAft>
                <a:buClrTx/>
                <a:buSzTx/>
                <a:buFontTx/>
                <a:buNone/>
                <a:tabLst/>
                <a:defRPr/>
              </a:pPr>
              <a:endParaRPr kumimoji="0" lang="en-US" sz="297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0" name="Freeform: Shape 119">
              <a:extLst>
                <a:ext uri="{FF2B5EF4-FFF2-40B4-BE49-F238E27FC236}">
                  <a16:creationId xmlns:a16="http://schemas.microsoft.com/office/drawing/2014/main" id="{5B29DC48-6F2D-4480-A63A-A63AD225E02A}"/>
                </a:ext>
              </a:extLst>
            </p:cNvPr>
            <p:cNvSpPr/>
            <p:nvPr userDrawn="1"/>
          </p:nvSpPr>
          <p:spPr>
            <a:xfrm rot="5400000">
              <a:off x="7380249" y="-145695"/>
              <a:ext cx="549346" cy="1329951"/>
            </a:xfrm>
            <a:custGeom>
              <a:avLst/>
              <a:gdLst>
                <a:gd name="connsiteX0" fmla="*/ 520400 w 549346"/>
                <a:gd name="connsiteY0" fmla="*/ 28950 h 1329951"/>
                <a:gd name="connsiteX1" fmla="*/ 520400 w 549346"/>
                <a:gd name="connsiteY1" fmla="*/ 5 h 1329951"/>
                <a:gd name="connsiteX2" fmla="*/ 549346 w 549346"/>
                <a:gd name="connsiteY2" fmla="*/ 5 h 1329951"/>
                <a:gd name="connsiteX3" fmla="*/ 549346 w 549346"/>
                <a:gd name="connsiteY3" fmla="*/ 28950 h 1329951"/>
                <a:gd name="connsiteX4" fmla="*/ 520400 w 549346"/>
                <a:gd name="connsiteY4" fmla="*/ 289149 h 1329951"/>
                <a:gd name="connsiteX5" fmla="*/ 520400 w 549346"/>
                <a:gd name="connsiteY5" fmla="*/ 260205 h 1329951"/>
                <a:gd name="connsiteX6" fmla="*/ 549346 w 549346"/>
                <a:gd name="connsiteY6" fmla="*/ 260205 h 1329951"/>
                <a:gd name="connsiteX7" fmla="*/ 549346 w 549346"/>
                <a:gd name="connsiteY7" fmla="*/ 289149 h 1329951"/>
                <a:gd name="connsiteX8" fmla="*/ 520400 w 549346"/>
                <a:gd name="connsiteY8" fmla="*/ 549350 h 1329951"/>
                <a:gd name="connsiteX9" fmla="*/ 520400 w 549346"/>
                <a:gd name="connsiteY9" fmla="*/ 520405 h 1329951"/>
                <a:gd name="connsiteX10" fmla="*/ 549346 w 549346"/>
                <a:gd name="connsiteY10" fmla="*/ 520405 h 1329951"/>
                <a:gd name="connsiteX11" fmla="*/ 549346 w 549346"/>
                <a:gd name="connsiteY11" fmla="*/ 549350 h 1329951"/>
                <a:gd name="connsiteX12" fmla="*/ 520400 w 549346"/>
                <a:gd name="connsiteY12" fmla="*/ 809553 h 1329951"/>
                <a:gd name="connsiteX13" fmla="*/ 520400 w 549346"/>
                <a:gd name="connsiteY13" fmla="*/ 780608 h 1329951"/>
                <a:gd name="connsiteX14" fmla="*/ 549346 w 549346"/>
                <a:gd name="connsiteY14" fmla="*/ 780608 h 1329951"/>
                <a:gd name="connsiteX15" fmla="*/ 549346 w 549346"/>
                <a:gd name="connsiteY15" fmla="*/ 809553 h 1329951"/>
                <a:gd name="connsiteX16" fmla="*/ 520400 w 549346"/>
                <a:gd name="connsiteY16" fmla="*/ 1069751 h 1329951"/>
                <a:gd name="connsiteX17" fmla="*/ 520400 w 549346"/>
                <a:gd name="connsiteY17" fmla="*/ 1040807 h 1329951"/>
                <a:gd name="connsiteX18" fmla="*/ 549346 w 549346"/>
                <a:gd name="connsiteY18" fmla="*/ 1040807 h 1329951"/>
                <a:gd name="connsiteX19" fmla="*/ 549346 w 549346"/>
                <a:gd name="connsiteY19" fmla="*/ 1069751 h 1329951"/>
                <a:gd name="connsiteX20" fmla="*/ 520400 w 549346"/>
                <a:gd name="connsiteY20" fmla="*/ 1329951 h 1329951"/>
                <a:gd name="connsiteX21" fmla="*/ 520400 w 549346"/>
                <a:gd name="connsiteY21" fmla="*/ 1301007 h 1329951"/>
                <a:gd name="connsiteX22" fmla="*/ 549346 w 549346"/>
                <a:gd name="connsiteY22" fmla="*/ 1301007 h 1329951"/>
                <a:gd name="connsiteX23" fmla="*/ 549346 w 549346"/>
                <a:gd name="connsiteY23" fmla="*/ 1329951 h 1329951"/>
                <a:gd name="connsiteX24" fmla="*/ 260201 w 549346"/>
                <a:gd name="connsiteY24" fmla="*/ 28947 h 1329951"/>
                <a:gd name="connsiteX25" fmla="*/ 260201 w 549346"/>
                <a:gd name="connsiteY25" fmla="*/ 2 h 1329951"/>
                <a:gd name="connsiteX26" fmla="*/ 289145 w 549346"/>
                <a:gd name="connsiteY26" fmla="*/ 2 h 1329951"/>
                <a:gd name="connsiteX27" fmla="*/ 289145 w 549346"/>
                <a:gd name="connsiteY27" fmla="*/ 28947 h 1329951"/>
                <a:gd name="connsiteX28" fmla="*/ 260201 w 549346"/>
                <a:gd name="connsiteY28" fmla="*/ 289147 h 1329951"/>
                <a:gd name="connsiteX29" fmla="*/ 260201 w 549346"/>
                <a:gd name="connsiteY29" fmla="*/ 260203 h 1329951"/>
                <a:gd name="connsiteX30" fmla="*/ 289145 w 549346"/>
                <a:gd name="connsiteY30" fmla="*/ 260203 h 1329951"/>
                <a:gd name="connsiteX31" fmla="*/ 289145 w 549346"/>
                <a:gd name="connsiteY31" fmla="*/ 289147 h 1329951"/>
                <a:gd name="connsiteX32" fmla="*/ 260201 w 549346"/>
                <a:gd name="connsiteY32" fmla="*/ 549348 h 1329951"/>
                <a:gd name="connsiteX33" fmla="*/ 260201 w 549346"/>
                <a:gd name="connsiteY33" fmla="*/ 520403 h 1329951"/>
                <a:gd name="connsiteX34" fmla="*/ 289145 w 549346"/>
                <a:gd name="connsiteY34" fmla="*/ 520403 h 1329951"/>
                <a:gd name="connsiteX35" fmla="*/ 289145 w 549346"/>
                <a:gd name="connsiteY35" fmla="*/ 549348 h 1329951"/>
                <a:gd name="connsiteX36" fmla="*/ 260201 w 549346"/>
                <a:gd name="connsiteY36" fmla="*/ 809551 h 1329951"/>
                <a:gd name="connsiteX37" fmla="*/ 260201 w 549346"/>
                <a:gd name="connsiteY37" fmla="*/ 780605 h 1329951"/>
                <a:gd name="connsiteX38" fmla="*/ 289145 w 549346"/>
                <a:gd name="connsiteY38" fmla="*/ 780605 h 1329951"/>
                <a:gd name="connsiteX39" fmla="*/ 289145 w 549346"/>
                <a:gd name="connsiteY39" fmla="*/ 809551 h 1329951"/>
                <a:gd name="connsiteX40" fmla="*/ 260201 w 549346"/>
                <a:gd name="connsiteY40" fmla="*/ 1069748 h 1329951"/>
                <a:gd name="connsiteX41" fmla="*/ 260201 w 549346"/>
                <a:gd name="connsiteY41" fmla="*/ 1040804 h 1329951"/>
                <a:gd name="connsiteX42" fmla="*/ 289145 w 549346"/>
                <a:gd name="connsiteY42" fmla="*/ 1040804 h 1329951"/>
                <a:gd name="connsiteX43" fmla="*/ 289145 w 549346"/>
                <a:gd name="connsiteY43" fmla="*/ 1069748 h 1329951"/>
                <a:gd name="connsiteX44" fmla="*/ 260201 w 549346"/>
                <a:gd name="connsiteY44" fmla="*/ 1329948 h 1329951"/>
                <a:gd name="connsiteX45" fmla="*/ 260201 w 549346"/>
                <a:gd name="connsiteY45" fmla="*/ 1301004 h 1329951"/>
                <a:gd name="connsiteX46" fmla="*/ 289145 w 549346"/>
                <a:gd name="connsiteY46" fmla="*/ 1301004 h 1329951"/>
                <a:gd name="connsiteX47" fmla="*/ 289145 w 549346"/>
                <a:gd name="connsiteY47" fmla="*/ 1329948 h 1329951"/>
                <a:gd name="connsiteX48" fmla="*/ 0 w 549346"/>
                <a:gd name="connsiteY48" fmla="*/ 28945 h 1329951"/>
                <a:gd name="connsiteX49" fmla="*/ 0 w 549346"/>
                <a:gd name="connsiteY49" fmla="*/ 0 h 1329951"/>
                <a:gd name="connsiteX50" fmla="*/ 28944 w 549346"/>
                <a:gd name="connsiteY50" fmla="*/ 0 h 1329951"/>
                <a:gd name="connsiteX51" fmla="*/ 28944 w 549346"/>
                <a:gd name="connsiteY51" fmla="*/ 28945 h 1329951"/>
                <a:gd name="connsiteX52" fmla="*/ 0 w 549346"/>
                <a:gd name="connsiteY52" fmla="*/ 289145 h 1329951"/>
                <a:gd name="connsiteX53" fmla="*/ 0 w 549346"/>
                <a:gd name="connsiteY53" fmla="*/ 260201 h 1329951"/>
                <a:gd name="connsiteX54" fmla="*/ 28944 w 549346"/>
                <a:gd name="connsiteY54" fmla="*/ 260201 h 1329951"/>
                <a:gd name="connsiteX55" fmla="*/ 28944 w 549346"/>
                <a:gd name="connsiteY55" fmla="*/ 289145 h 1329951"/>
                <a:gd name="connsiteX56" fmla="*/ 0 w 549346"/>
                <a:gd name="connsiteY56" fmla="*/ 549346 h 1329951"/>
                <a:gd name="connsiteX57" fmla="*/ 0 w 549346"/>
                <a:gd name="connsiteY57" fmla="*/ 520401 h 1329951"/>
                <a:gd name="connsiteX58" fmla="*/ 28944 w 549346"/>
                <a:gd name="connsiteY58" fmla="*/ 520401 h 1329951"/>
                <a:gd name="connsiteX59" fmla="*/ 28944 w 549346"/>
                <a:gd name="connsiteY59" fmla="*/ 549346 h 1329951"/>
                <a:gd name="connsiteX60" fmla="*/ 0 w 549346"/>
                <a:gd name="connsiteY60" fmla="*/ 809547 h 1329951"/>
                <a:gd name="connsiteX61" fmla="*/ 0 w 549346"/>
                <a:gd name="connsiteY61" fmla="*/ 780602 h 1329951"/>
                <a:gd name="connsiteX62" fmla="*/ 28944 w 549346"/>
                <a:gd name="connsiteY62" fmla="*/ 780602 h 1329951"/>
                <a:gd name="connsiteX63" fmla="*/ 28944 w 549346"/>
                <a:gd name="connsiteY63" fmla="*/ 809547 h 1329951"/>
                <a:gd name="connsiteX64" fmla="*/ 0 w 549346"/>
                <a:gd name="connsiteY64" fmla="*/ 1069746 h 1329951"/>
                <a:gd name="connsiteX65" fmla="*/ 0 w 549346"/>
                <a:gd name="connsiteY65" fmla="*/ 1040802 h 1329951"/>
                <a:gd name="connsiteX66" fmla="*/ 28944 w 549346"/>
                <a:gd name="connsiteY66" fmla="*/ 1040802 h 1329951"/>
                <a:gd name="connsiteX67" fmla="*/ 28944 w 549346"/>
                <a:gd name="connsiteY67" fmla="*/ 1069746 h 1329951"/>
                <a:gd name="connsiteX68" fmla="*/ 0 w 549346"/>
                <a:gd name="connsiteY68" fmla="*/ 1329946 h 1329951"/>
                <a:gd name="connsiteX69" fmla="*/ 0 w 549346"/>
                <a:gd name="connsiteY69" fmla="*/ 1301002 h 1329951"/>
                <a:gd name="connsiteX70" fmla="*/ 28944 w 549346"/>
                <a:gd name="connsiteY70" fmla="*/ 1301002 h 1329951"/>
                <a:gd name="connsiteX71" fmla="*/ 28944 w 549346"/>
                <a:gd name="connsiteY71" fmla="*/ 1329946 h 1329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549346" h="1329951">
                  <a:moveTo>
                    <a:pt x="520400" y="28950"/>
                  </a:moveTo>
                  <a:lnTo>
                    <a:pt x="520400" y="5"/>
                  </a:lnTo>
                  <a:lnTo>
                    <a:pt x="549346" y="5"/>
                  </a:lnTo>
                  <a:lnTo>
                    <a:pt x="549346" y="28950"/>
                  </a:lnTo>
                  <a:close/>
                  <a:moveTo>
                    <a:pt x="520400" y="289149"/>
                  </a:moveTo>
                  <a:lnTo>
                    <a:pt x="520400" y="260205"/>
                  </a:lnTo>
                  <a:lnTo>
                    <a:pt x="549346" y="260205"/>
                  </a:lnTo>
                  <a:lnTo>
                    <a:pt x="549346" y="289149"/>
                  </a:lnTo>
                  <a:close/>
                  <a:moveTo>
                    <a:pt x="520400" y="549350"/>
                  </a:moveTo>
                  <a:lnTo>
                    <a:pt x="520400" y="520405"/>
                  </a:lnTo>
                  <a:lnTo>
                    <a:pt x="549346" y="520405"/>
                  </a:lnTo>
                  <a:lnTo>
                    <a:pt x="549346" y="549350"/>
                  </a:lnTo>
                  <a:close/>
                  <a:moveTo>
                    <a:pt x="520400" y="809553"/>
                  </a:moveTo>
                  <a:lnTo>
                    <a:pt x="520400" y="780608"/>
                  </a:lnTo>
                  <a:lnTo>
                    <a:pt x="549346" y="780608"/>
                  </a:lnTo>
                  <a:lnTo>
                    <a:pt x="549346" y="809553"/>
                  </a:lnTo>
                  <a:close/>
                  <a:moveTo>
                    <a:pt x="520400" y="1069751"/>
                  </a:moveTo>
                  <a:lnTo>
                    <a:pt x="520400" y="1040807"/>
                  </a:lnTo>
                  <a:lnTo>
                    <a:pt x="549346" y="1040807"/>
                  </a:lnTo>
                  <a:lnTo>
                    <a:pt x="549346" y="1069751"/>
                  </a:lnTo>
                  <a:close/>
                  <a:moveTo>
                    <a:pt x="520400" y="1329951"/>
                  </a:moveTo>
                  <a:lnTo>
                    <a:pt x="520400" y="1301007"/>
                  </a:lnTo>
                  <a:lnTo>
                    <a:pt x="549346" y="1301007"/>
                  </a:lnTo>
                  <a:lnTo>
                    <a:pt x="549346" y="1329951"/>
                  </a:lnTo>
                  <a:close/>
                  <a:moveTo>
                    <a:pt x="260201" y="28947"/>
                  </a:moveTo>
                  <a:lnTo>
                    <a:pt x="260201" y="2"/>
                  </a:lnTo>
                  <a:lnTo>
                    <a:pt x="289145" y="2"/>
                  </a:lnTo>
                  <a:lnTo>
                    <a:pt x="289145" y="28947"/>
                  </a:lnTo>
                  <a:close/>
                  <a:moveTo>
                    <a:pt x="260201" y="289147"/>
                  </a:moveTo>
                  <a:lnTo>
                    <a:pt x="260201" y="260203"/>
                  </a:lnTo>
                  <a:lnTo>
                    <a:pt x="289145" y="260203"/>
                  </a:lnTo>
                  <a:lnTo>
                    <a:pt x="289145" y="289147"/>
                  </a:lnTo>
                  <a:close/>
                  <a:moveTo>
                    <a:pt x="260201" y="549348"/>
                  </a:moveTo>
                  <a:lnTo>
                    <a:pt x="260201" y="520403"/>
                  </a:lnTo>
                  <a:lnTo>
                    <a:pt x="289145" y="520403"/>
                  </a:lnTo>
                  <a:lnTo>
                    <a:pt x="289145" y="549348"/>
                  </a:lnTo>
                  <a:close/>
                  <a:moveTo>
                    <a:pt x="260201" y="809551"/>
                  </a:moveTo>
                  <a:lnTo>
                    <a:pt x="260201" y="780605"/>
                  </a:lnTo>
                  <a:lnTo>
                    <a:pt x="289145" y="780605"/>
                  </a:lnTo>
                  <a:lnTo>
                    <a:pt x="289145" y="809551"/>
                  </a:lnTo>
                  <a:close/>
                  <a:moveTo>
                    <a:pt x="260201" y="1069748"/>
                  </a:moveTo>
                  <a:lnTo>
                    <a:pt x="260201" y="1040804"/>
                  </a:lnTo>
                  <a:lnTo>
                    <a:pt x="289145" y="1040804"/>
                  </a:lnTo>
                  <a:lnTo>
                    <a:pt x="289145" y="1069748"/>
                  </a:lnTo>
                  <a:close/>
                  <a:moveTo>
                    <a:pt x="260201" y="1329948"/>
                  </a:moveTo>
                  <a:lnTo>
                    <a:pt x="260201" y="1301004"/>
                  </a:lnTo>
                  <a:lnTo>
                    <a:pt x="289145" y="1301004"/>
                  </a:lnTo>
                  <a:lnTo>
                    <a:pt x="289145" y="1329948"/>
                  </a:lnTo>
                  <a:close/>
                  <a:moveTo>
                    <a:pt x="0" y="28945"/>
                  </a:moveTo>
                  <a:lnTo>
                    <a:pt x="0" y="0"/>
                  </a:lnTo>
                  <a:lnTo>
                    <a:pt x="28944" y="0"/>
                  </a:lnTo>
                  <a:lnTo>
                    <a:pt x="28944" y="28945"/>
                  </a:lnTo>
                  <a:close/>
                  <a:moveTo>
                    <a:pt x="0" y="289145"/>
                  </a:moveTo>
                  <a:lnTo>
                    <a:pt x="0" y="260201"/>
                  </a:lnTo>
                  <a:lnTo>
                    <a:pt x="28944" y="260201"/>
                  </a:lnTo>
                  <a:lnTo>
                    <a:pt x="28944" y="289145"/>
                  </a:lnTo>
                  <a:close/>
                  <a:moveTo>
                    <a:pt x="0" y="549346"/>
                  </a:moveTo>
                  <a:lnTo>
                    <a:pt x="0" y="520401"/>
                  </a:lnTo>
                  <a:lnTo>
                    <a:pt x="28944" y="520401"/>
                  </a:lnTo>
                  <a:lnTo>
                    <a:pt x="28944" y="549346"/>
                  </a:lnTo>
                  <a:close/>
                  <a:moveTo>
                    <a:pt x="0" y="809547"/>
                  </a:moveTo>
                  <a:lnTo>
                    <a:pt x="0" y="780602"/>
                  </a:lnTo>
                  <a:lnTo>
                    <a:pt x="28944" y="780602"/>
                  </a:lnTo>
                  <a:lnTo>
                    <a:pt x="28944" y="809547"/>
                  </a:lnTo>
                  <a:close/>
                  <a:moveTo>
                    <a:pt x="0" y="1069746"/>
                  </a:moveTo>
                  <a:lnTo>
                    <a:pt x="0" y="1040802"/>
                  </a:lnTo>
                  <a:lnTo>
                    <a:pt x="28944" y="1040802"/>
                  </a:lnTo>
                  <a:lnTo>
                    <a:pt x="28944" y="1069746"/>
                  </a:lnTo>
                  <a:close/>
                  <a:moveTo>
                    <a:pt x="0" y="1329946"/>
                  </a:moveTo>
                  <a:lnTo>
                    <a:pt x="0" y="1301002"/>
                  </a:lnTo>
                  <a:lnTo>
                    <a:pt x="28944" y="1301002"/>
                  </a:lnTo>
                  <a:lnTo>
                    <a:pt x="28944" y="1329946"/>
                  </a:lnTo>
                  <a:close/>
                </a:path>
              </a:pathLst>
            </a:custGeom>
            <a:solidFill>
              <a:schemeClr val="tx2">
                <a:alpha val="20000"/>
              </a:schemeClr>
            </a:solidFill>
            <a:ln w="10294" cap="flat">
              <a:noFill/>
              <a:prstDash val="solid"/>
              <a:miter/>
            </a:ln>
          </p:spPr>
          <p:txBody>
            <a:bodyPr wrap="square" rtlCol="0" anchor="ctr">
              <a:noAutofit/>
            </a:bodyPr>
            <a:lstStyle/>
            <a:p>
              <a:pPr marL="0" marR="0" lvl="0" indent="0" algn="l" defTabSz="1508760" rtl="0" eaLnBrk="1" fontAlgn="auto" latinLnBrk="0" hangingPunct="1">
                <a:lnSpc>
                  <a:spcPct val="100000"/>
                </a:lnSpc>
                <a:spcBef>
                  <a:spcPts val="0"/>
                </a:spcBef>
                <a:spcAft>
                  <a:spcPts val="0"/>
                </a:spcAft>
                <a:buClrTx/>
                <a:buSzTx/>
                <a:buFontTx/>
                <a:buNone/>
                <a:tabLst/>
                <a:defRPr/>
              </a:pPr>
              <a:endParaRPr kumimoji="0" lang="en-US" sz="297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1" name="Freeform: Shape 120">
              <a:extLst>
                <a:ext uri="{FF2B5EF4-FFF2-40B4-BE49-F238E27FC236}">
                  <a16:creationId xmlns:a16="http://schemas.microsoft.com/office/drawing/2014/main" id="{8A96E6C3-B937-41F2-AC5D-E265C3A64931}"/>
                </a:ext>
              </a:extLst>
            </p:cNvPr>
            <p:cNvSpPr/>
            <p:nvPr userDrawn="1"/>
          </p:nvSpPr>
          <p:spPr>
            <a:xfrm rot="5400000">
              <a:off x="8941015" y="-145695"/>
              <a:ext cx="549346" cy="1329951"/>
            </a:xfrm>
            <a:custGeom>
              <a:avLst/>
              <a:gdLst>
                <a:gd name="connsiteX0" fmla="*/ 520400 w 549346"/>
                <a:gd name="connsiteY0" fmla="*/ 28950 h 1329951"/>
                <a:gd name="connsiteX1" fmla="*/ 520400 w 549346"/>
                <a:gd name="connsiteY1" fmla="*/ 5 h 1329951"/>
                <a:gd name="connsiteX2" fmla="*/ 549346 w 549346"/>
                <a:gd name="connsiteY2" fmla="*/ 5 h 1329951"/>
                <a:gd name="connsiteX3" fmla="*/ 549346 w 549346"/>
                <a:gd name="connsiteY3" fmla="*/ 28950 h 1329951"/>
                <a:gd name="connsiteX4" fmla="*/ 520400 w 549346"/>
                <a:gd name="connsiteY4" fmla="*/ 289149 h 1329951"/>
                <a:gd name="connsiteX5" fmla="*/ 520400 w 549346"/>
                <a:gd name="connsiteY5" fmla="*/ 260205 h 1329951"/>
                <a:gd name="connsiteX6" fmla="*/ 549346 w 549346"/>
                <a:gd name="connsiteY6" fmla="*/ 260205 h 1329951"/>
                <a:gd name="connsiteX7" fmla="*/ 549346 w 549346"/>
                <a:gd name="connsiteY7" fmla="*/ 289149 h 1329951"/>
                <a:gd name="connsiteX8" fmla="*/ 520400 w 549346"/>
                <a:gd name="connsiteY8" fmla="*/ 549350 h 1329951"/>
                <a:gd name="connsiteX9" fmla="*/ 520400 w 549346"/>
                <a:gd name="connsiteY9" fmla="*/ 520405 h 1329951"/>
                <a:gd name="connsiteX10" fmla="*/ 549346 w 549346"/>
                <a:gd name="connsiteY10" fmla="*/ 520405 h 1329951"/>
                <a:gd name="connsiteX11" fmla="*/ 549346 w 549346"/>
                <a:gd name="connsiteY11" fmla="*/ 549350 h 1329951"/>
                <a:gd name="connsiteX12" fmla="*/ 520400 w 549346"/>
                <a:gd name="connsiteY12" fmla="*/ 809553 h 1329951"/>
                <a:gd name="connsiteX13" fmla="*/ 520400 w 549346"/>
                <a:gd name="connsiteY13" fmla="*/ 780608 h 1329951"/>
                <a:gd name="connsiteX14" fmla="*/ 549346 w 549346"/>
                <a:gd name="connsiteY14" fmla="*/ 780608 h 1329951"/>
                <a:gd name="connsiteX15" fmla="*/ 549346 w 549346"/>
                <a:gd name="connsiteY15" fmla="*/ 809553 h 1329951"/>
                <a:gd name="connsiteX16" fmla="*/ 520400 w 549346"/>
                <a:gd name="connsiteY16" fmla="*/ 1069751 h 1329951"/>
                <a:gd name="connsiteX17" fmla="*/ 520400 w 549346"/>
                <a:gd name="connsiteY17" fmla="*/ 1040807 h 1329951"/>
                <a:gd name="connsiteX18" fmla="*/ 549346 w 549346"/>
                <a:gd name="connsiteY18" fmla="*/ 1040807 h 1329951"/>
                <a:gd name="connsiteX19" fmla="*/ 549346 w 549346"/>
                <a:gd name="connsiteY19" fmla="*/ 1069751 h 1329951"/>
                <a:gd name="connsiteX20" fmla="*/ 520400 w 549346"/>
                <a:gd name="connsiteY20" fmla="*/ 1329951 h 1329951"/>
                <a:gd name="connsiteX21" fmla="*/ 520400 w 549346"/>
                <a:gd name="connsiteY21" fmla="*/ 1301007 h 1329951"/>
                <a:gd name="connsiteX22" fmla="*/ 549346 w 549346"/>
                <a:gd name="connsiteY22" fmla="*/ 1301007 h 1329951"/>
                <a:gd name="connsiteX23" fmla="*/ 549346 w 549346"/>
                <a:gd name="connsiteY23" fmla="*/ 1329951 h 1329951"/>
                <a:gd name="connsiteX24" fmla="*/ 260201 w 549346"/>
                <a:gd name="connsiteY24" fmla="*/ 28947 h 1329951"/>
                <a:gd name="connsiteX25" fmla="*/ 260201 w 549346"/>
                <a:gd name="connsiteY25" fmla="*/ 2 h 1329951"/>
                <a:gd name="connsiteX26" fmla="*/ 289145 w 549346"/>
                <a:gd name="connsiteY26" fmla="*/ 2 h 1329951"/>
                <a:gd name="connsiteX27" fmla="*/ 289145 w 549346"/>
                <a:gd name="connsiteY27" fmla="*/ 28947 h 1329951"/>
                <a:gd name="connsiteX28" fmla="*/ 260201 w 549346"/>
                <a:gd name="connsiteY28" fmla="*/ 289147 h 1329951"/>
                <a:gd name="connsiteX29" fmla="*/ 260201 w 549346"/>
                <a:gd name="connsiteY29" fmla="*/ 260203 h 1329951"/>
                <a:gd name="connsiteX30" fmla="*/ 289145 w 549346"/>
                <a:gd name="connsiteY30" fmla="*/ 260203 h 1329951"/>
                <a:gd name="connsiteX31" fmla="*/ 289145 w 549346"/>
                <a:gd name="connsiteY31" fmla="*/ 289147 h 1329951"/>
                <a:gd name="connsiteX32" fmla="*/ 260201 w 549346"/>
                <a:gd name="connsiteY32" fmla="*/ 549348 h 1329951"/>
                <a:gd name="connsiteX33" fmla="*/ 260201 w 549346"/>
                <a:gd name="connsiteY33" fmla="*/ 520403 h 1329951"/>
                <a:gd name="connsiteX34" fmla="*/ 289145 w 549346"/>
                <a:gd name="connsiteY34" fmla="*/ 520403 h 1329951"/>
                <a:gd name="connsiteX35" fmla="*/ 289145 w 549346"/>
                <a:gd name="connsiteY35" fmla="*/ 549348 h 1329951"/>
                <a:gd name="connsiteX36" fmla="*/ 260201 w 549346"/>
                <a:gd name="connsiteY36" fmla="*/ 809551 h 1329951"/>
                <a:gd name="connsiteX37" fmla="*/ 260201 w 549346"/>
                <a:gd name="connsiteY37" fmla="*/ 780605 h 1329951"/>
                <a:gd name="connsiteX38" fmla="*/ 289145 w 549346"/>
                <a:gd name="connsiteY38" fmla="*/ 780605 h 1329951"/>
                <a:gd name="connsiteX39" fmla="*/ 289145 w 549346"/>
                <a:gd name="connsiteY39" fmla="*/ 809551 h 1329951"/>
                <a:gd name="connsiteX40" fmla="*/ 260201 w 549346"/>
                <a:gd name="connsiteY40" fmla="*/ 1069748 h 1329951"/>
                <a:gd name="connsiteX41" fmla="*/ 260201 w 549346"/>
                <a:gd name="connsiteY41" fmla="*/ 1040804 h 1329951"/>
                <a:gd name="connsiteX42" fmla="*/ 289145 w 549346"/>
                <a:gd name="connsiteY42" fmla="*/ 1040804 h 1329951"/>
                <a:gd name="connsiteX43" fmla="*/ 289145 w 549346"/>
                <a:gd name="connsiteY43" fmla="*/ 1069748 h 1329951"/>
                <a:gd name="connsiteX44" fmla="*/ 260201 w 549346"/>
                <a:gd name="connsiteY44" fmla="*/ 1329948 h 1329951"/>
                <a:gd name="connsiteX45" fmla="*/ 260201 w 549346"/>
                <a:gd name="connsiteY45" fmla="*/ 1301004 h 1329951"/>
                <a:gd name="connsiteX46" fmla="*/ 289145 w 549346"/>
                <a:gd name="connsiteY46" fmla="*/ 1301004 h 1329951"/>
                <a:gd name="connsiteX47" fmla="*/ 289145 w 549346"/>
                <a:gd name="connsiteY47" fmla="*/ 1329948 h 1329951"/>
                <a:gd name="connsiteX48" fmla="*/ 0 w 549346"/>
                <a:gd name="connsiteY48" fmla="*/ 28945 h 1329951"/>
                <a:gd name="connsiteX49" fmla="*/ 0 w 549346"/>
                <a:gd name="connsiteY49" fmla="*/ 0 h 1329951"/>
                <a:gd name="connsiteX50" fmla="*/ 28944 w 549346"/>
                <a:gd name="connsiteY50" fmla="*/ 0 h 1329951"/>
                <a:gd name="connsiteX51" fmla="*/ 28944 w 549346"/>
                <a:gd name="connsiteY51" fmla="*/ 28945 h 1329951"/>
                <a:gd name="connsiteX52" fmla="*/ 0 w 549346"/>
                <a:gd name="connsiteY52" fmla="*/ 289145 h 1329951"/>
                <a:gd name="connsiteX53" fmla="*/ 0 w 549346"/>
                <a:gd name="connsiteY53" fmla="*/ 260201 h 1329951"/>
                <a:gd name="connsiteX54" fmla="*/ 28944 w 549346"/>
                <a:gd name="connsiteY54" fmla="*/ 260201 h 1329951"/>
                <a:gd name="connsiteX55" fmla="*/ 28944 w 549346"/>
                <a:gd name="connsiteY55" fmla="*/ 289145 h 1329951"/>
                <a:gd name="connsiteX56" fmla="*/ 0 w 549346"/>
                <a:gd name="connsiteY56" fmla="*/ 549346 h 1329951"/>
                <a:gd name="connsiteX57" fmla="*/ 0 w 549346"/>
                <a:gd name="connsiteY57" fmla="*/ 520401 h 1329951"/>
                <a:gd name="connsiteX58" fmla="*/ 28944 w 549346"/>
                <a:gd name="connsiteY58" fmla="*/ 520401 h 1329951"/>
                <a:gd name="connsiteX59" fmla="*/ 28944 w 549346"/>
                <a:gd name="connsiteY59" fmla="*/ 549346 h 1329951"/>
                <a:gd name="connsiteX60" fmla="*/ 0 w 549346"/>
                <a:gd name="connsiteY60" fmla="*/ 809547 h 1329951"/>
                <a:gd name="connsiteX61" fmla="*/ 0 w 549346"/>
                <a:gd name="connsiteY61" fmla="*/ 780602 h 1329951"/>
                <a:gd name="connsiteX62" fmla="*/ 28944 w 549346"/>
                <a:gd name="connsiteY62" fmla="*/ 780602 h 1329951"/>
                <a:gd name="connsiteX63" fmla="*/ 28944 w 549346"/>
                <a:gd name="connsiteY63" fmla="*/ 809547 h 1329951"/>
                <a:gd name="connsiteX64" fmla="*/ 0 w 549346"/>
                <a:gd name="connsiteY64" fmla="*/ 1069746 h 1329951"/>
                <a:gd name="connsiteX65" fmla="*/ 0 w 549346"/>
                <a:gd name="connsiteY65" fmla="*/ 1040802 h 1329951"/>
                <a:gd name="connsiteX66" fmla="*/ 28944 w 549346"/>
                <a:gd name="connsiteY66" fmla="*/ 1040802 h 1329951"/>
                <a:gd name="connsiteX67" fmla="*/ 28944 w 549346"/>
                <a:gd name="connsiteY67" fmla="*/ 1069746 h 1329951"/>
                <a:gd name="connsiteX68" fmla="*/ 0 w 549346"/>
                <a:gd name="connsiteY68" fmla="*/ 1329946 h 1329951"/>
                <a:gd name="connsiteX69" fmla="*/ 0 w 549346"/>
                <a:gd name="connsiteY69" fmla="*/ 1301002 h 1329951"/>
                <a:gd name="connsiteX70" fmla="*/ 28944 w 549346"/>
                <a:gd name="connsiteY70" fmla="*/ 1301002 h 1329951"/>
                <a:gd name="connsiteX71" fmla="*/ 28944 w 549346"/>
                <a:gd name="connsiteY71" fmla="*/ 1329946 h 1329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549346" h="1329951">
                  <a:moveTo>
                    <a:pt x="520400" y="28950"/>
                  </a:moveTo>
                  <a:lnTo>
                    <a:pt x="520400" y="5"/>
                  </a:lnTo>
                  <a:lnTo>
                    <a:pt x="549346" y="5"/>
                  </a:lnTo>
                  <a:lnTo>
                    <a:pt x="549346" y="28950"/>
                  </a:lnTo>
                  <a:close/>
                  <a:moveTo>
                    <a:pt x="520400" y="289149"/>
                  </a:moveTo>
                  <a:lnTo>
                    <a:pt x="520400" y="260205"/>
                  </a:lnTo>
                  <a:lnTo>
                    <a:pt x="549346" y="260205"/>
                  </a:lnTo>
                  <a:lnTo>
                    <a:pt x="549346" y="289149"/>
                  </a:lnTo>
                  <a:close/>
                  <a:moveTo>
                    <a:pt x="520400" y="549350"/>
                  </a:moveTo>
                  <a:lnTo>
                    <a:pt x="520400" y="520405"/>
                  </a:lnTo>
                  <a:lnTo>
                    <a:pt x="549346" y="520405"/>
                  </a:lnTo>
                  <a:lnTo>
                    <a:pt x="549346" y="549350"/>
                  </a:lnTo>
                  <a:close/>
                  <a:moveTo>
                    <a:pt x="520400" y="809553"/>
                  </a:moveTo>
                  <a:lnTo>
                    <a:pt x="520400" y="780608"/>
                  </a:lnTo>
                  <a:lnTo>
                    <a:pt x="549346" y="780608"/>
                  </a:lnTo>
                  <a:lnTo>
                    <a:pt x="549346" y="809553"/>
                  </a:lnTo>
                  <a:close/>
                  <a:moveTo>
                    <a:pt x="520400" y="1069751"/>
                  </a:moveTo>
                  <a:lnTo>
                    <a:pt x="520400" y="1040807"/>
                  </a:lnTo>
                  <a:lnTo>
                    <a:pt x="549346" y="1040807"/>
                  </a:lnTo>
                  <a:lnTo>
                    <a:pt x="549346" y="1069751"/>
                  </a:lnTo>
                  <a:close/>
                  <a:moveTo>
                    <a:pt x="520400" y="1329951"/>
                  </a:moveTo>
                  <a:lnTo>
                    <a:pt x="520400" y="1301007"/>
                  </a:lnTo>
                  <a:lnTo>
                    <a:pt x="549346" y="1301007"/>
                  </a:lnTo>
                  <a:lnTo>
                    <a:pt x="549346" y="1329951"/>
                  </a:lnTo>
                  <a:close/>
                  <a:moveTo>
                    <a:pt x="260201" y="28947"/>
                  </a:moveTo>
                  <a:lnTo>
                    <a:pt x="260201" y="2"/>
                  </a:lnTo>
                  <a:lnTo>
                    <a:pt x="289145" y="2"/>
                  </a:lnTo>
                  <a:lnTo>
                    <a:pt x="289145" y="28947"/>
                  </a:lnTo>
                  <a:close/>
                  <a:moveTo>
                    <a:pt x="260201" y="289147"/>
                  </a:moveTo>
                  <a:lnTo>
                    <a:pt x="260201" y="260203"/>
                  </a:lnTo>
                  <a:lnTo>
                    <a:pt x="289145" y="260203"/>
                  </a:lnTo>
                  <a:lnTo>
                    <a:pt x="289145" y="289147"/>
                  </a:lnTo>
                  <a:close/>
                  <a:moveTo>
                    <a:pt x="260201" y="549348"/>
                  </a:moveTo>
                  <a:lnTo>
                    <a:pt x="260201" y="520403"/>
                  </a:lnTo>
                  <a:lnTo>
                    <a:pt x="289145" y="520403"/>
                  </a:lnTo>
                  <a:lnTo>
                    <a:pt x="289145" y="549348"/>
                  </a:lnTo>
                  <a:close/>
                  <a:moveTo>
                    <a:pt x="260201" y="809551"/>
                  </a:moveTo>
                  <a:lnTo>
                    <a:pt x="260201" y="780605"/>
                  </a:lnTo>
                  <a:lnTo>
                    <a:pt x="289145" y="780605"/>
                  </a:lnTo>
                  <a:lnTo>
                    <a:pt x="289145" y="809551"/>
                  </a:lnTo>
                  <a:close/>
                  <a:moveTo>
                    <a:pt x="260201" y="1069748"/>
                  </a:moveTo>
                  <a:lnTo>
                    <a:pt x="260201" y="1040804"/>
                  </a:lnTo>
                  <a:lnTo>
                    <a:pt x="289145" y="1040804"/>
                  </a:lnTo>
                  <a:lnTo>
                    <a:pt x="289145" y="1069748"/>
                  </a:lnTo>
                  <a:close/>
                  <a:moveTo>
                    <a:pt x="260201" y="1329948"/>
                  </a:moveTo>
                  <a:lnTo>
                    <a:pt x="260201" y="1301004"/>
                  </a:lnTo>
                  <a:lnTo>
                    <a:pt x="289145" y="1301004"/>
                  </a:lnTo>
                  <a:lnTo>
                    <a:pt x="289145" y="1329948"/>
                  </a:lnTo>
                  <a:close/>
                  <a:moveTo>
                    <a:pt x="0" y="28945"/>
                  </a:moveTo>
                  <a:lnTo>
                    <a:pt x="0" y="0"/>
                  </a:lnTo>
                  <a:lnTo>
                    <a:pt x="28944" y="0"/>
                  </a:lnTo>
                  <a:lnTo>
                    <a:pt x="28944" y="28945"/>
                  </a:lnTo>
                  <a:close/>
                  <a:moveTo>
                    <a:pt x="0" y="289145"/>
                  </a:moveTo>
                  <a:lnTo>
                    <a:pt x="0" y="260201"/>
                  </a:lnTo>
                  <a:lnTo>
                    <a:pt x="28944" y="260201"/>
                  </a:lnTo>
                  <a:lnTo>
                    <a:pt x="28944" y="289145"/>
                  </a:lnTo>
                  <a:close/>
                  <a:moveTo>
                    <a:pt x="0" y="549346"/>
                  </a:moveTo>
                  <a:lnTo>
                    <a:pt x="0" y="520401"/>
                  </a:lnTo>
                  <a:lnTo>
                    <a:pt x="28944" y="520401"/>
                  </a:lnTo>
                  <a:lnTo>
                    <a:pt x="28944" y="549346"/>
                  </a:lnTo>
                  <a:close/>
                  <a:moveTo>
                    <a:pt x="0" y="809547"/>
                  </a:moveTo>
                  <a:lnTo>
                    <a:pt x="0" y="780602"/>
                  </a:lnTo>
                  <a:lnTo>
                    <a:pt x="28944" y="780602"/>
                  </a:lnTo>
                  <a:lnTo>
                    <a:pt x="28944" y="809547"/>
                  </a:lnTo>
                  <a:close/>
                  <a:moveTo>
                    <a:pt x="0" y="1069746"/>
                  </a:moveTo>
                  <a:lnTo>
                    <a:pt x="0" y="1040802"/>
                  </a:lnTo>
                  <a:lnTo>
                    <a:pt x="28944" y="1040802"/>
                  </a:lnTo>
                  <a:lnTo>
                    <a:pt x="28944" y="1069746"/>
                  </a:lnTo>
                  <a:close/>
                  <a:moveTo>
                    <a:pt x="0" y="1329946"/>
                  </a:moveTo>
                  <a:lnTo>
                    <a:pt x="0" y="1301002"/>
                  </a:lnTo>
                  <a:lnTo>
                    <a:pt x="28944" y="1301002"/>
                  </a:lnTo>
                  <a:lnTo>
                    <a:pt x="28944" y="1329946"/>
                  </a:lnTo>
                  <a:close/>
                </a:path>
              </a:pathLst>
            </a:custGeom>
            <a:solidFill>
              <a:schemeClr val="tx2">
                <a:alpha val="20000"/>
              </a:schemeClr>
            </a:solidFill>
            <a:ln w="10294" cap="flat">
              <a:noFill/>
              <a:prstDash val="solid"/>
              <a:miter/>
            </a:ln>
          </p:spPr>
          <p:txBody>
            <a:bodyPr wrap="square" rtlCol="0" anchor="ctr">
              <a:noAutofit/>
            </a:bodyPr>
            <a:lstStyle/>
            <a:p>
              <a:pPr marL="0" marR="0" lvl="0" indent="0" algn="l" defTabSz="1508760" rtl="0" eaLnBrk="1" fontAlgn="auto" latinLnBrk="0" hangingPunct="1">
                <a:lnSpc>
                  <a:spcPct val="100000"/>
                </a:lnSpc>
                <a:spcBef>
                  <a:spcPts val="0"/>
                </a:spcBef>
                <a:spcAft>
                  <a:spcPts val="0"/>
                </a:spcAft>
                <a:buClrTx/>
                <a:buSzTx/>
                <a:buFontTx/>
                <a:buNone/>
                <a:tabLst/>
                <a:defRPr/>
              </a:pPr>
              <a:endParaRPr kumimoji="0" lang="en-US" sz="297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2" name="Freeform: Shape 121">
              <a:extLst>
                <a:ext uri="{FF2B5EF4-FFF2-40B4-BE49-F238E27FC236}">
                  <a16:creationId xmlns:a16="http://schemas.microsoft.com/office/drawing/2014/main" id="{8D46D494-7055-4143-B943-8C5BA1F22452}"/>
                </a:ext>
              </a:extLst>
            </p:cNvPr>
            <p:cNvSpPr/>
            <p:nvPr userDrawn="1"/>
          </p:nvSpPr>
          <p:spPr>
            <a:xfrm rot="5400000">
              <a:off x="9981382" y="374704"/>
              <a:ext cx="549346" cy="289153"/>
            </a:xfrm>
            <a:custGeom>
              <a:avLst/>
              <a:gdLst>
                <a:gd name="connsiteX0" fmla="*/ 520400 w 549346"/>
                <a:gd name="connsiteY0" fmla="*/ 28953 h 289153"/>
                <a:gd name="connsiteX1" fmla="*/ 520400 w 549346"/>
                <a:gd name="connsiteY1" fmla="*/ 9 h 289153"/>
                <a:gd name="connsiteX2" fmla="*/ 549346 w 549346"/>
                <a:gd name="connsiteY2" fmla="*/ 9 h 289153"/>
                <a:gd name="connsiteX3" fmla="*/ 549346 w 549346"/>
                <a:gd name="connsiteY3" fmla="*/ 28953 h 289153"/>
                <a:gd name="connsiteX4" fmla="*/ 520400 w 549346"/>
                <a:gd name="connsiteY4" fmla="*/ 289153 h 289153"/>
                <a:gd name="connsiteX5" fmla="*/ 520400 w 549346"/>
                <a:gd name="connsiteY5" fmla="*/ 260209 h 289153"/>
                <a:gd name="connsiteX6" fmla="*/ 549346 w 549346"/>
                <a:gd name="connsiteY6" fmla="*/ 260209 h 289153"/>
                <a:gd name="connsiteX7" fmla="*/ 549346 w 549346"/>
                <a:gd name="connsiteY7" fmla="*/ 289153 h 289153"/>
                <a:gd name="connsiteX8" fmla="*/ 260201 w 549346"/>
                <a:gd name="connsiteY8" fmla="*/ 289151 h 289153"/>
                <a:gd name="connsiteX9" fmla="*/ 260201 w 549346"/>
                <a:gd name="connsiteY9" fmla="*/ 260207 h 289153"/>
                <a:gd name="connsiteX10" fmla="*/ 289145 w 549346"/>
                <a:gd name="connsiteY10" fmla="*/ 260207 h 289153"/>
                <a:gd name="connsiteX11" fmla="*/ 289145 w 549346"/>
                <a:gd name="connsiteY11" fmla="*/ 289151 h 289153"/>
                <a:gd name="connsiteX12" fmla="*/ 0 w 549346"/>
                <a:gd name="connsiteY12" fmla="*/ 28949 h 289153"/>
                <a:gd name="connsiteX13" fmla="*/ 0 w 549346"/>
                <a:gd name="connsiteY13" fmla="*/ 0 h 289153"/>
                <a:gd name="connsiteX14" fmla="*/ 28944 w 549346"/>
                <a:gd name="connsiteY14" fmla="*/ 0 h 289153"/>
                <a:gd name="connsiteX15" fmla="*/ 28944 w 549346"/>
                <a:gd name="connsiteY15" fmla="*/ 28949 h 289153"/>
                <a:gd name="connsiteX16" fmla="*/ 0 w 549346"/>
                <a:gd name="connsiteY16" fmla="*/ 289149 h 289153"/>
                <a:gd name="connsiteX17" fmla="*/ 0 w 549346"/>
                <a:gd name="connsiteY17" fmla="*/ 260205 h 289153"/>
                <a:gd name="connsiteX18" fmla="*/ 28944 w 549346"/>
                <a:gd name="connsiteY18" fmla="*/ 260205 h 289153"/>
                <a:gd name="connsiteX19" fmla="*/ 28944 w 549346"/>
                <a:gd name="connsiteY19" fmla="*/ 289149 h 289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49346" h="289153">
                  <a:moveTo>
                    <a:pt x="520400" y="28953"/>
                  </a:moveTo>
                  <a:lnTo>
                    <a:pt x="520400" y="9"/>
                  </a:lnTo>
                  <a:lnTo>
                    <a:pt x="549346" y="9"/>
                  </a:lnTo>
                  <a:lnTo>
                    <a:pt x="549346" y="28953"/>
                  </a:lnTo>
                  <a:close/>
                  <a:moveTo>
                    <a:pt x="520400" y="289153"/>
                  </a:moveTo>
                  <a:lnTo>
                    <a:pt x="520400" y="260209"/>
                  </a:lnTo>
                  <a:lnTo>
                    <a:pt x="549346" y="260209"/>
                  </a:lnTo>
                  <a:lnTo>
                    <a:pt x="549346" y="289153"/>
                  </a:lnTo>
                  <a:close/>
                  <a:moveTo>
                    <a:pt x="260201" y="289151"/>
                  </a:moveTo>
                  <a:lnTo>
                    <a:pt x="260201" y="260207"/>
                  </a:lnTo>
                  <a:lnTo>
                    <a:pt x="289145" y="260207"/>
                  </a:lnTo>
                  <a:lnTo>
                    <a:pt x="289145" y="289151"/>
                  </a:lnTo>
                  <a:close/>
                  <a:moveTo>
                    <a:pt x="0" y="28949"/>
                  </a:moveTo>
                  <a:lnTo>
                    <a:pt x="0" y="0"/>
                  </a:lnTo>
                  <a:lnTo>
                    <a:pt x="28944" y="0"/>
                  </a:lnTo>
                  <a:lnTo>
                    <a:pt x="28944" y="28949"/>
                  </a:lnTo>
                  <a:close/>
                  <a:moveTo>
                    <a:pt x="0" y="289149"/>
                  </a:moveTo>
                  <a:lnTo>
                    <a:pt x="0" y="260205"/>
                  </a:lnTo>
                  <a:lnTo>
                    <a:pt x="28944" y="260205"/>
                  </a:lnTo>
                  <a:lnTo>
                    <a:pt x="28944" y="289149"/>
                  </a:lnTo>
                  <a:close/>
                </a:path>
              </a:pathLst>
            </a:custGeom>
            <a:solidFill>
              <a:schemeClr val="tx2">
                <a:alpha val="20000"/>
              </a:schemeClr>
            </a:solidFill>
            <a:ln w="10294" cap="flat">
              <a:noFill/>
              <a:prstDash val="solid"/>
              <a:miter/>
            </a:ln>
          </p:spPr>
          <p:txBody>
            <a:bodyPr wrap="square" rtlCol="0" anchor="ctr">
              <a:noAutofit/>
            </a:bodyPr>
            <a:lstStyle/>
            <a:p>
              <a:pPr marL="0" marR="0" lvl="0" indent="0" algn="l" defTabSz="1508760" rtl="0" eaLnBrk="1" fontAlgn="auto" latinLnBrk="0" hangingPunct="1">
                <a:lnSpc>
                  <a:spcPct val="100000"/>
                </a:lnSpc>
                <a:spcBef>
                  <a:spcPts val="0"/>
                </a:spcBef>
                <a:spcAft>
                  <a:spcPts val="0"/>
                </a:spcAft>
                <a:buClrTx/>
                <a:buSzTx/>
                <a:buFontTx/>
                <a:buNone/>
                <a:tabLst/>
                <a:defRPr/>
              </a:pPr>
              <a:endParaRPr kumimoji="0" lang="en-US" sz="297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123" name="Rectangle 122">
            <a:extLst>
              <a:ext uri="{FF2B5EF4-FFF2-40B4-BE49-F238E27FC236}">
                <a16:creationId xmlns:a16="http://schemas.microsoft.com/office/drawing/2014/main" id="{694980F1-8081-4727-AF16-2C7A786A04A0}"/>
              </a:ext>
            </a:extLst>
          </p:cNvPr>
          <p:cNvSpPr/>
          <p:nvPr userDrawn="1"/>
        </p:nvSpPr>
        <p:spPr>
          <a:xfrm>
            <a:off x="-1" y="11270437"/>
            <a:ext cx="20116802" cy="4526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508760" rtl="0" eaLnBrk="1" fontAlgn="auto" latinLnBrk="0" hangingPunct="1">
              <a:lnSpc>
                <a:spcPct val="100000"/>
              </a:lnSpc>
              <a:spcBef>
                <a:spcPts val="0"/>
              </a:spcBef>
              <a:spcAft>
                <a:spcPts val="0"/>
              </a:spcAft>
              <a:buClrTx/>
              <a:buSzTx/>
              <a:buFontTx/>
              <a:buNone/>
              <a:tabLst/>
              <a:defRPr/>
            </a:pPr>
            <a:endParaRPr kumimoji="0" lang="en-US" sz="297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5" name="Rectangle 124">
            <a:extLst>
              <a:ext uri="{FF2B5EF4-FFF2-40B4-BE49-F238E27FC236}">
                <a16:creationId xmlns:a16="http://schemas.microsoft.com/office/drawing/2014/main" id="{B7A2851A-0D86-43AE-9456-A80B00C5A836}"/>
              </a:ext>
            </a:extLst>
          </p:cNvPr>
          <p:cNvSpPr/>
          <p:nvPr userDrawn="1"/>
        </p:nvSpPr>
        <p:spPr>
          <a:xfrm flipV="1">
            <a:off x="251460" y="1634204"/>
            <a:ext cx="19613880" cy="7543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508760" rtl="0" eaLnBrk="1" fontAlgn="auto" latinLnBrk="0" hangingPunct="1">
              <a:lnSpc>
                <a:spcPct val="100000"/>
              </a:lnSpc>
              <a:spcBef>
                <a:spcPts val="0"/>
              </a:spcBef>
              <a:spcAft>
                <a:spcPts val="0"/>
              </a:spcAft>
              <a:buClrTx/>
              <a:buSzTx/>
              <a:buFontTx/>
              <a:buNone/>
              <a:tabLst/>
              <a:defRPr/>
            </a:pPr>
            <a:endParaRPr kumimoji="0" lang="en-US" sz="297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66" name="Picture 165">
            <a:extLst>
              <a:ext uri="{FF2B5EF4-FFF2-40B4-BE49-F238E27FC236}">
                <a16:creationId xmlns:a16="http://schemas.microsoft.com/office/drawing/2014/main" id="{FBD1AABB-FF08-43F4-B427-6EAB23FCCE0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7262719" y="8172737"/>
            <a:ext cx="2762466" cy="3017520"/>
          </a:xfrm>
          <a:prstGeom prst="rect">
            <a:avLst/>
          </a:prstGeom>
        </p:spPr>
      </p:pic>
      <p:pic>
        <p:nvPicPr>
          <p:cNvPr id="14" name="Picture 13">
            <a:extLst>
              <a:ext uri="{FF2B5EF4-FFF2-40B4-BE49-F238E27FC236}">
                <a16:creationId xmlns:a16="http://schemas.microsoft.com/office/drawing/2014/main" id="{A36D18FD-D903-4C42-BC78-EC5490C1E166}"/>
              </a:ext>
            </a:extLst>
          </p:cNvPr>
          <p:cNvPicPr>
            <a:picLocks noChangeAspect="1"/>
          </p:cNvPicPr>
          <p:nvPr userDrawn="1"/>
        </p:nvPicPr>
        <p:blipFill rotWithShape="1">
          <a:blip r:embed="rId4"/>
          <a:srcRect t="-1" r="36163" b="-19387"/>
          <a:stretch/>
        </p:blipFill>
        <p:spPr>
          <a:xfrm>
            <a:off x="18059025" y="575899"/>
            <a:ext cx="1495684" cy="641591"/>
          </a:xfrm>
          <a:prstGeom prst="rect">
            <a:avLst/>
          </a:prstGeom>
        </p:spPr>
      </p:pic>
    </p:spTree>
    <p:custDataLst>
      <p:tags r:id="rId1"/>
    </p:custDataLst>
    <p:extLst>
      <p:ext uri="{BB962C8B-B14F-4D97-AF65-F5344CB8AC3E}">
        <p14:creationId xmlns:p14="http://schemas.microsoft.com/office/powerpoint/2010/main" val="69313390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2_Title">
    <p:spTree>
      <p:nvGrpSpPr>
        <p:cNvPr id="1" name=""/>
        <p:cNvGrpSpPr/>
        <p:nvPr/>
      </p:nvGrpSpPr>
      <p:grpSpPr>
        <a:xfrm>
          <a:off x="0" y="0"/>
          <a:ext cx="0" cy="0"/>
          <a:chOff x="0" y="0"/>
          <a:chExt cx="0" cy="0"/>
        </a:xfrm>
      </p:grpSpPr>
      <p:sp>
        <p:nvSpPr>
          <p:cNvPr id="168" name="Title 167">
            <a:extLst>
              <a:ext uri="{FF2B5EF4-FFF2-40B4-BE49-F238E27FC236}">
                <a16:creationId xmlns:a16="http://schemas.microsoft.com/office/drawing/2014/main" id="{7E6C85D1-5E16-4DBB-A87A-EE843DE0CFF6}"/>
              </a:ext>
            </a:extLst>
          </p:cNvPr>
          <p:cNvSpPr>
            <a:spLocks noGrp="1"/>
          </p:cNvSpPr>
          <p:nvPr>
            <p:ph type="title"/>
          </p:nvPr>
        </p:nvSpPr>
        <p:spPr>
          <a:xfrm>
            <a:off x="251461" y="245854"/>
            <a:ext cx="11052014" cy="1237726"/>
          </a:xfrm>
        </p:spPr>
        <p:txBody>
          <a:bodyPr lIns="0" tIns="0" rIns="0" bIns="0" anchor="t">
            <a:normAutofit/>
          </a:bodyPr>
          <a:lstStyle>
            <a:lvl1pPr>
              <a:defRPr sz="4620" b="1">
                <a:latin typeface="Helvetica" panose="020B0604020202020204" pitchFamily="34" charset="0"/>
                <a:cs typeface="Helvetica" panose="020B0604020202020204" pitchFamily="34" charset="0"/>
              </a:defRPr>
            </a:lvl1pPr>
          </a:lstStyle>
          <a:p>
            <a:r>
              <a:rPr lang="en-US"/>
              <a:t>Click to edit Master title style</a:t>
            </a:r>
          </a:p>
        </p:txBody>
      </p:sp>
      <p:sp>
        <p:nvSpPr>
          <p:cNvPr id="116" name="Freeform: Shape 41">
            <a:extLst>
              <a:ext uri="{FF2B5EF4-FFF2-40B4-BE49-F238E27FC236}">
                <a16:creationId xmlns:a16="http://schemas.microsoft.com/office/drawing/2014/main" id="{61CC6662-1288-4CCD-909A-9E1A2148AC4F}"/>
              </a:ext>
            </a:extLst>
          </p:cNvPr>
          <p:cNvSpPr txBox="1">
            <a:spLocks/>
          </p:cNvSpPr>
          <p:nvPr userDrawn="1"/>
        </p:nvSpPr>
        <p:spPr>
          <a:xfrm rot="16200000">
            <a:off x="15427565" y="637393"/>
            <a:ext cx="858450" cy="858668"/>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chemeClr val="bg1">
              <a:lumMod val="85000"/>
              <a:alpha val="50000"/>
            </a:schemeClr>
          </a:solidFill>
        </p:spPr>
        <p:txBody>
          <a:bodyPr wrap="square">
            <a:noAutofit/>
          </a:bodyPr>
          <a:lstStyle>
            <a:lvl1pPr marL="0" indent="0" algn="l" defTabSz="457200" rtl="0" eaLnBrk="1" latinLnBrk="0" hangingPunct="1">
              <a:spcBef>
                <a:spcPts val="1000"/>
              </a:spcBef>
              <a:buFont typeface="Arial"/>
              <a:buNone/>
              <a:defRPr sz="14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14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14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14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1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754380" rtl="0" eaLnBrk="1" fontAlgn="auto" latinLnBrk="0" hangingPunct="1">
              <a:lnSpc>
                <a:spcPct val="100000"/>
              </a:lnSpc>
              <a:spcBef>
                <a:spcPts val="1650"/>
              </a:spcBef>
              <a:spcAft>
                <a:spcPts val="0"/>
              </a:spcAft>
              <a:buClrTx/>
              <a:buSzTx/>
              <a:buFont typeface="Arial"/>
              <a:buNone/>
              <a:tabLst/>
              <a:defRPr/>
            </a:pPr>
            <a:r>
              <a:rPr kumimoji="0" lang="en-US" sz="2310" b="0" i="0" u="none" strike="noStrike" kern="1200" cap="none" spc="0" normalizeH="0" baseline="0" noProof="0">
                <a:ln>
                  <a:noFill/>
                </a:ln>
                <a:solidFill>
                  <a:prstClr val="white">
                    <a:alpha val="0"/>
                  </a:prstClr>
                </a:solidFill>
                <a:effectLst/>
                <a:uLnTx/>
                <a:uFillTx/>
                <a:latin typeface="Arial"/>
                <a:ea typeface="+mn-ea"/>
                <a:cs typeface="Arial"/>
              </a:rPr>
              <a:t> </a:t>
            </a:r>
          </a:p>
        </p:txBody>
      </p:sp>
      <p:sp>
        <p:nvSpPr>
          <p:cNvPr id="117" name="TextBox 116">
            <a:extLst>
              <a:ext uri="{FF2B5EF4-FFF2-40B4-BE49-F238E27FC236}">
                <a16:creationId xmlns:a16="http://schemas.microsoft.com/office/drawing/2014/main" id="{255ED898-A194-4F13-A49D-05680A144178}"/>
              </a:ext>
            </a:extLst>
          </p:cNvPr>
          <p:cNvSpPr txBox="1">
            <a:spLocks/>
          </p:cNvSpPr>
          <p:nvPr userDrawn="1"/>
        </p:nvSpPr>
        <p:spPr>
          <a:xfrm>
            <a:off x="11619172" y="3"/>
            <a:ext cx="3318564" cy="1292925"/>
          </a:xfrm>
          <a:custGeom>
            <a:avLst/>
            <a:gdLst>
              <a:gd name="connsiteX0" fmla="*/ 0 w 2010727"/>
              <a:gd name="connsiteY0" fmla="*/ 0 h 783591"/>
              <a:gd name="connsiteX1" fmla="*/ 554656 w 2010727"/>
              <a:gd name="connsiteY1" fmla="*/ 0 h 783591"/>
              <a:gd name="connsiteX2" fmla="*/ 572969 w 2010727"/>
              <a:gd name="connsiteY2" fmla="*/ 33738 h 783591"/>
              <a:gd name="connsiteX3" fmla="*/ 1005363 w 2010727"/>
              <a:gd name="connsiteY3" fmla="*/ 263640 h 783591"/>
              <a:gd name="connsiteX4" fmla="*/ 1437757 w 2010727"/>
              <a:gd name="connsiteY4" fmla="*/ 33738 h 783591"/>
              <a:gd name="connsiteX5" fmla="*/ 1456070 w 2010727"/>
              <a:gd name="connsiteY5" fmla="*/ 0 h 783591"/>
              <a:gd name="connsiteX6" fmla="*/ 2010727 w 2010727"/>
              <a:gd name="connsiteY6" fmla="*/ 0 h 783591"/>
              <a:gd name="connsiteX7" fmla="*/ 1964925 w 2010727"/>
              <a:gd name="connsiteY7" fmla="*/ 147550 h 783591"/>
              <a:gd name="connsiteX8" fmla="*/ 1005363 w 2010727"/>
              <a:gd name="connsiteY8" fmla="*/ 783591 h 783591"/>
              <a:gd name="connsiteX9" fmla="*/ 45802 w 2010727"/>
              <a:gd name="connsiteY9" fmla="*/ 147550 h 783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10727" h="783591">
                <a:moveTo>
                  <a:pt x="0" y="0"/>
                </a:moveTo>
                <a:lnTo>
                  <a:pt x="554656" y="0"/>
                </a:lnTo>
                <a:lnTo>
                  <a:pt x="572969" y="33738"/>
                </a:lnTo>
                <a:cubicBezTo>
                  <a:pt x="666677" y="172444"/>
                  <a:pt x="825370" y="263640"/>
                  <a:pt x="1005363" y="263640"/>
                </a:cubicBezTo>
                <a:cubicBezTo>
                  <a:pt x="1185356" y="263640"/>
                  <a:pt x="1344049" y="172444"/>
                  <a:pt x="1437757" y="33738"/>
                </a:cubicBezTo>
                <a:lnTo>
                  <a:pt x="1456070" y="0"/>
                </a:lnTo>
                <a:lnTo>
                  <a:pt x="2010727" y="0"/>
                </a:lnTo>
                <a:lnTo>
                  <a:pt x="1964925" y="147550"/>
                </a:lnTo>
                <a:cubicBezTo>
                  <a:pt x="1806831" y="521325"/>
                  <a:pt x="1436725" y="783591"/>
                  <a:pt x="1005363" y="783591"/>
                </a:cubicBezTo>
                <a:cubicBezTo>
                  <a:pt x="574001" y="783591"/>
                  <a:pt x="203895" y="521325"/>
                  <a:pt x="45802" y="147550"/>
                </a:cubicBezTo>
                <a:close/>
              </a:path>
            </a:pathLst>
          </a:custGeom>
          <a:solidFill>
            <a:schemeClr val="bg1">
              <a:lumMod val="85000"/>
              <a:alpha val="50000"/>
            </a:schemeClr>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754380" rtl="0" eaLnBrk="1" fontAlgn="auto" latinLnBrk="0" hangingPunct="1">
              <a:lnSpc>
                <a:spcPct val="100000"/>
              </a:lnSpc>
              <a:spcBef>
                <a:spcPts val="1650"/>
              </a:spcBef>
              <a:spcAft>
                <a:spcPts val="0"/>
              </a:spcAft>
              <a:buClrTx/>
              <a:buSzTx/>
              <a:buFont typeface="Arial"/>
              <a:buNone/>
              <a:tabLst/>
              <a:defRPr/>
            </a:pPr>
            <a:r>
              <a:rPr kumimoji="0" lang="en-US" sz="3300" b="0" i="0" u="none" strike="noStrike" kern="1200" cap="none" spc="0" normalizeH="0" baseline="0" noProof="0">
                <a:ln>
                  <a:noFill/>
                </a:ln>
                <a:solidFill>
                  <a:prstClr val="white">
                    <a:alpha val="0"/>
                  </a:prstClr>
                </a:solidFill>
                <a:effectLst/>
                <a:uLnTx/>
                <a:uFillTx/>
                <a:latin typeface="Arial"/>
                <a:ea typeface="+mn-ea"/>
                <a:cs typeface="Arial"/>
              </a:rPr>
              <a:t> </a:t>
            </a:r>
          </a:p>
        </p:txBody>
      </p:sp>
      <p:grpSp>
        <p:nvGrpSpPr>
          <p:cNvPr id="118" name="Group 117">
            <a:extLst>
              <a:ext uri="{FF2B5EF4-FFF2-40B4-BE49-F238E27FC236}">
                <a16:creationId xmlns:a16="http://schemas.microsoft.com/office/drawing/2014/main" id="{EE9BAD75-6357-4BEE-A0E0-45275EE57EBB}"/>
              </a:ext>
            </a:extLst>
          </p:cNvPr>
          <p:cNvGrpSpPr/>
          <p:nvPr userDrawn="1"/>
        </p:nvGrpSpPr>
        <p:grpSpPr>
          <a:xfrm>
            <a:off x="11536416" y="403603"/>
            <a:ext cx="8205033" cy="906421"/>
            <a:chOff x="6989946" y="244608"/>
            <a:chExt cx="4971452" cy="549346"/>
          </a:xfrm>
        </p:grpSpPr>
        <p:sp>
          <p:nvSpPr>
            <p:cNvPr id="119" name="Freeform: Shape 118">
              <a:extLst>
                <a:ext uri="{FF2B5EF4-FFF2-40B4-BE49-F238E27FC236}">
                  <a16:creationId xmlns:a16="http://schemas.microsoft.com/office/drawing/2014/main" id="{F749B4B2-CE34-46A4-AE75-D5EA4FA8A718}"/>
                </a:ext>
              </a:extLst>
            </p:cNvPr>
            <p:cNvSpPr/>
            <p:nvPr userDrawn="1"/>
          </p:nvSpPr>
          <p:spPr>
            <a:xfrm rot="5400000">
              <a:off x="11021749" y="-145696"/>
              <a:ext cx="549346" cy="1329953"/>
            </a:xfrm>
            <a:custGeom>
              <a:avLst/>
              <a:gdLst>
                <a:gd name="connsiteX0" fmla="*/ 520400 w 549346"/>
                <a:gd name="connsiteY0" fmla="*/ 28951 h 1329953"/>
                <a:gd name="connsiteX1" fmla="*/ 520400 w 549346"/>
                <a:gd name="connsiteY1" fmla="*/ 7 h 1329953"/>
                <a:gd name="connsiteX2" fmla="*/ 549346 w 549346"/>
                <a:gd name="connsiteY2" fmla="*/ 7 h 1329953"/>
                <a:gd name="connsiteX3" fmla="*/ 549346 w 549346"/>
                <a:gd name="connsiteY3" fmla="*/ 28951 h 1329953"/>
                <a:gd name="connsiteX4" fmla="*/ 520400 w 549346"/>
                <a:gd name="connsiteY4" fmla="*/ 289151 h 1329953"/>
                <a:gd name="connsiteX5" fmla="*/ 520400 w 549346"/>
                <a:gd name="connsiteY5" fmla="*/ 260207 h 1329953"/>
                <a:gd name="connsiteX6" fmla="*/ 549346 w 549346"/>
                <a:gd name="connsiteY6" fmla="*/ 260207 h 1329953"/>
                <a:gd name="connsiteX7" fmla="*/ 549346 w 549346"/>
                <a:gd name="connsiteY7" fmla="*/ 289151 h 1329953"/>
                <a:gd name="connsiteX8" fmla="*/ 520400 w 549346"/>
                <a:gd name="connsiteY8" fmla="*/ 549351 h 1329953"/>
                <a:gd name="connsiteX9" fmla="*/ 520400 w 549346"/>
                <a:gd name="connsiteY9" fmla="*/ 520407 h 1329953"/>
                <a:gd name="connsiteX10" fmla="*/ 549346 w 549346"/>
                <a:gd name="connsiteY10" fmla="*/ 520407 h 1329953"/>
                <a:gd name="connsiteX11" fmla="*/ 549346 w 549346"/>
                <a:gd name="connsiteY11" fmla="*/ 549351 h 1329953"/>
                <a:gd name="connsiteX12" fmla="*/ 520400 w 549346"/>
                <a:gd name="connsiteY12" fmla="*/ 809555 h 1329953"/>
                <a:gd name="connsiteX13" fmla="*/ 520400 w 549346"/>
                <a:gd name="connsiteY13" fmla="*/ 780609 h 1329953"/>
                <a:gd name="connsiteX14" fmla="*/ 549346 w 549346"/>
                <a:gd name="connsiteY14" fmla="*/ 780609 h 1329953"/>
                <a:gd name="connsiteX15" fmla="*/ 549346 w 549346"/>
                <a:gd name="connsiteY15" fmla="*/ 809555 h 1329953"/>
                <a:gd name="connsiteX16" fmla="*/ 520400 w 549346"/>
                <a:gd name="connsiteY16" fmla="*/ 1069753 h 1329953"/>
                <a:gd name="connsiteX17" fmla="*/ 520400 w 549346"/>
                <a:gd name="connsiteY17" fmla="*/ 1040809 h 1329953"/>
                <a:gd name="connsiteX18" fmla="*/ 549346 w 549346"/>
                <a:gd name="connsiteY18" fmla="*/ 1040809 h 1329953"/>
                <a:gd name="connsiteX19" fmla="*/ 549346 w 549346"/>
                <a:gd name="connsiteY19" fmla="*/ 1069753 h 1329953"/>
                <a:gd name="connsiteX20" fmla="*/ 520400 w 549346"/>
                <a:gd name="connsiteY20" fmla="*/ 1329953 h 1329953"/>
                <a:gd name="connsiteX21" fmla="*/ 520400 w 549346"/>
                <a:gd name="connsiteY21" fmla="*/ 1301009 h 1329953"/>
                <a:gd name="connsiteX22" fmla="*/ 549346 w 549346"/>
                <a:gd name="connsiteY22" fmla="*/ 1301009 h 1329953"/>
                <a:gd name="connsiteX23" fmla="*/ 549346 w 549346"/>
                <a:gd name="connsiteY23" fmla="*/ 1329953 h 1329953"/>
                <a:gd name="connsiteX24" fmla="*/ 260201 w 549346"/>
                <a:gd name="connsiteY24" fmla="*/ 28949 h 1329953"/>
                <a:gd name="connsiteX25" fmla="*/ 260201 w 549346"/>
                <a:gd name="connsiteY25" fmla="*/ 3 h 1329953"/>
                <a:gd name="connsiteX26" fmla="*/ 289145 w 549346"/>
                <a:gd name="connsiteY26" fmla="*/ 3 h 1329953"/>
                <a:gd name="connsiteX27" fmla="*/ 289145 w 549346"/>
                <a:gd name="connsiteY27" fmla="*/ 28949 h 1329953"/>
                <a:gd name="connsiteX28" fmla="*/ 0 w 549346"/>
                <a:gd name="connsiteY28" fmla="*/ 28947 h 1329953"/>
                <a:gd name="connsiteX29" fmla="*/ 0 w 549346"/>
                <a:gd name="connsiteY29" fmla="*/ 0 h 1329953"/>
                <a:gd name="connsiteX30" fmla="*/ 28944 w 549346"/>
                <a:gd name="connsiteY30" fmla="*/ 0 h 1329953"/>
                <a:gd name="connsiteX31" fmla="*/ 28944 w 549346"/>
                <a:gd name="connsiteY31" fmla="*/ 28947 h 1329953"/>
                <a:gd name="connsiteX32" fmla="*/ 0 w 549346"/>
                <a:gd name="connsiteY32" fmla="*/ 289147 h 1329953"/>
                <a:gd name="connsiteX33" fmla="*/ 0 w 549346"/>
                <a:gd name="connsiteY33" fmla="*/ 260203 h 1329953"/>
                <a:gd name="connsiteX34" fmla="*/ 28944 w 549346"/>
                <a:gd name="connsiteY34" fmla="*/ 260203 h 1329953"/>
                <a:gd name="connsiteX35" fmla="*/ 28944 w 549346"/>
                <a:gd name="connsiteY35" fmla="*/ 289147 h 1329953"/>
                <a:gd name="connsiteX36" fmla="*/ 0 w 549346"/>
                <a:gd name="connsiteY36" fmla="*/ 549347 h 1329953"/>
                <a:gd name="connsiteX37" fmla="*/ 0 w 549346"/>
                <a:gd name="connsiteY37" fmla="*/ 520403 h 1329953"/>
                <a:gd name="connsiteX38" fmla="*/ 28944 w 549346"/>
                <a:gd name="connsiteY38" fmla="*/ 520403 h 1329953"/>
                <a:gd name="connsiteX39" fmla="*/ 28944 w 549346"/>
                <a:gd name="connsiteY39" fmla="*/ 549347 h 1329953"/>
                <a:gd name="connsiteX40" fmla="*/ 0 w 549346"/>
                <a:gd name="connsiteY40" fmla="*/ 809549 h 1329953"/>
                <a:gd name="connsiteX41" fmla="*/ 0 w 549346"/>
                <a:gd name="connsiteY41" fmla="*/ 780603 h 1329953"/>
                <a:gd name="connsiteX42" fmla="*/ 28944 w 549346"/>
                <a:gd name="connsiteY42" fmla="*/ 780603 h 1329953"/>
                <a:gd name="connsiteX43" fmla="*/ 28944 w 549346"/>
                <a:gd name="connsiteY43" fmla="*/ 809549 h 1329953"/>
                <a:gd name="connsiteX44" fmla="*/ 0 w 549346"/>
                <a:gd name="connsiteY44" fmla="*/ 1069747 h 1329953"/>
                <a:gd name="connsiteX45" fmla="*/ 0 w 549346"/>
                <a:gd name="connsiteY45" fmla="*/ 1040803 h 1329953"/>
                <a:gd name="connsiteX46" fmla="*/ 28944 w 549346"/>
                <a:gd name="connsiteY46" fmla="*/ 1040803 h 1329953"/>
                <a:gd name="connsiteX47" fmla="*/ 28944 w 549346"/>
                <a:gd name="connsiteY47" fmla="*/ 1069747 h 1329953"/>
                <a:gd name="connsiteX48" fmla="*/ 0 w 549346"/>
                <a:gd name="connsiteY48" fmla="*/ 1329947 h 1329953"/>
                <a:gd name="connsiteX49" fmla="*/ 0 w 549346"/>
                <a:gd name="connsiteY49" fmla="*/ 1301003 h 1329953"/>
                <a:gd name="connsiteX50" fmla="*/ 28944 w 549346"/>
                <a:gd name="connsiteY50" fmla="*/ 1301003 h 1329953"/>
                <a:gd name="connsiteX51" fmla="*/ 28944 w 549346"/>
                <a:gd name="connsiteY51" fmla="*/ 1329947 h 1329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549346" h="1329953">
                  <a:moveTo>
                    <a:pt x="520400" y="28951"/>
                  </a:moveTo>
                  <a:lnTo>
                    <a:pt x="520400" y="7"/>
                  </a:lnTo>
                  <a:lnTo>
                    <a:pt x="549346" y="7"/>
                  </a:lnTo>
                  <a:lnTo>
                    <a:pt x="549346" y="28951"/>
                  </a:lnTo>
                  <a:close/>
                  <a:moveTo>
                    <a:pt x="520400" y="289151"/>
                  </a:moveTo>
                  <a:lnTo>
                    <a:pt x="520400" y="260207"/>
                  </a:lnTo>
                  <a:lnTo>
                    <a:pt x="549346" y="260207"/>
                  </a:lnTo>
                  <a:lnTo>
                    <a:pt x="549346" y="289151"/>
                  </a:lnTo>
                  <a:close/>
                  <a:moveTo>
                    <a:pt x="520400" y="549351"/>
                  </a:moveTo>
                  <a:lnTo>
                    <a:pt x="520400" y="520407"/>
                  </a:lnTo>
                  <a:lnTo>
                    <a:pt x="549346" y="520407"/>
                  </a:lnTo>
                  <a:lnTo>
                    <a:pt x="549346" y="549351"/>
                  </a:lnTo>
                  <a:close/>
                  <a:moveTo>
                    <a:pt x="520400" y="809555"/>
                  </a:moveTo>
                  <a:lnTo>
                    <a:pt x="520400" y="780609"/>
                  </a:lnTo>
                  <a:lnTo>
                    <a:pt x="549346" y="780609"/>
                  </a:lnTo>
                  <a:lnTo>
                    <a:pt x="549346" y="809555"/>
                  </a:lnTo>
                  <a:close/>
                  <a:moveTo>
                    <a:pt x="520400" y="1069753"/>
                  </a:moveTo>
                  <a:lnTo>
                    <a:pt x="520400" y="1040809"/>
                  </a:lnTo>
                  <a:lnTo>
                    <a:pt x="549346" y="1040809"/>
                  </a:lnTo>
                  <a:lnTo>
                    <a:pt x="549346" y="1069753"/>
                  </a:lnTo>
                  <a:close/>
                  <a:moveTo>
                    <a:pt x="520400" y="1329953"/>
                  </a:moveTo>
                  <a:lnTo>
                    <a:pt x="520400" y="1301009"/>
                  </a:lnTo>
                  <a:lnTo>
                    <a:pt x="549346" y="1301009"/>
                  </a:lnTo>
                  <a:lnTo>
                    <a:pt x="549346" y="1329953"/>
                  </a:lnTo>
                  <a:close/>
                  <a:moveTo>
                    <a:pt x="260201" y="28949"/>
                  </a:moveTo>
                  <a:lnTo>
                    <a:pt x="260201" y="3"/>
                  </a:lnTo>
                  <a:lnTo>
                    <a:pt x="289145" y="3"/>
                  </a:lnTo>
                  <a:lnTo>
                    <a:pt x="289145" y="28949"/>
                  </a:lnTo>
                  <a:close/>
                  <a:moveTo>
                    <a:pt x="0" y="28947"/>
                  </a:moveTo>
                  <a:lnTo>
                    <a:pt x="0" y="0"/>
                  </a:lnTo>
                  <a:lnTo>
                    <a:pt x="28944" y="0"/>
                  </a:lnTo>
                  <a:lnTo>
                    <a:pt x="28944" y="28947"/>
                  </a:lnTo>
                  <a:close/>
                  <a:moveTo>
                    <a:pt x="0" y="289147"/>
                  </a:moveTo>
                  <a:lnTo>
                    <a:pt x="0" y="260203"/>
                  </a:lnTo>
                  <a:lnTo>
                    <a:pt x="28944" y="260203"/>
                  </a:lnTo>
                  <a:lnTo>
                    <a:pt x="28944" y="289147"/>
                  </a:lnTo>
                  <a:close/>
                  <a:moveTo>
                    <a:pt x="0" y="549347"/>
                  </a:moveTo>
                  <a:lnTo>
                    <a:pt x="0" y="520403"/>
                  </a:lnTo>
                  <a:lnTo>
                    <a:pt x="28944" y="520403"/>
                  </a:lnTo>
                  <a:lnTo>
                    <a:pt x="28944" y="549347"/>
                  </a:lnTo>
                  <a:close/>
                  <a:moveTo>
                    <a:pt x="0" y="809549"/>
                  </a:moveTo>
                  <a:lnTo>
                    <a:pt x="0" y="780603"/>
                  </a:lnTo>
                  <a:lnTo>
                    <a:pt x="28944" y="780603"/>
                  </a:lnTo>
                  <a:lnTo>
                    <a:pt x="28944" y="809549"/>
                  </a:lnTo>
                  <a:close/>
                  <a:moveTo>
                    <a:pt x="0" y="1069747"/>
                  </a:moveTo>
                  <a:lnTo>
                    <a:pt x="0" y="1040803"/>
                  </a:lnTo>
                  <a:lnTo>
                    <a:pt x="28944" y="1040803"/>
                  </a:lnTo>
                  <a:lnTo>
                    <a:pt x="28944" y="1069747"/>
                  </a:lnTo>
                  <a:close/>
                  <a:moveTo>
                    <a:pt x="0" y="1329947"/>
                  </a:moveTo>
                  <a:lnTo>
                    <a:pt x="0" y="1301003"/>
                  </a:lnTo>
                  <a:lnTo>
                    <a:pt x="28944" y="1301003"/>
                  </a:lnTo>
                  <a:lnTo>
                    <a:pt x="28944" y="1329947"/>
                  </a:lnTo>
                  <a:close/>
                </a:path>
              </a:pathLst>
            </a:custGeom>
            <a:solidFill>
              <a:schemeClr val="tx2">
                <a:alpha val="20000"/>
              </a:schemeClr>
            </a:solidFill>
            <a:ln w="10294" cap="flat">
              <a:noFill/>
              <a:prstDash val="solid"/>
              <a:miter/>
            </a:ln>
          </p:spPr>
          <p:txBody>
            <a:bodyPr wrap="square" rtlCol="0" anchor="ctr">
              <a:noAutofit/>
            </a:bodyPr>
            <a:lstStyle/>
            <a:p>
              <a:pPr marL="0" marR="0" lvl="0" indent="0" algn="l" defTabSz="1508760" rtl="0" eaLnBrk="1" fontAlgn="auto" latinLnBrk="0" hangingPunct="1">
                <a:lnSpc>
                  <a:spcPct val="100000"/>
                </a:lnSpc>
                <a:spcBef>
                  <a:spcPts val="0"/>
                </a:spcBef>
                <a:spcAft>
                  <a:spcPts val="0"/>
                </a:spcAft>
                <a:buClrTx/>
                <a:buSzTx/>
                <a:buFontTx/>
                <a:buNone/>
                <a:tabLst/>
                <a:defRPr/>
              </a:pPr>
              <a:endParaRPr kumimoji="0" lang="en-US" sz="297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0" name="Freeform: Shape 119">
              <a:extLst>
                <a:ext uri="{FF2B5EF4-FFF2-40B4-BE49-F238E27FC236}">
                  <a16:creationId xmlns:a16="http://schemas.microsoft.com/office/drawing/2014/main" id="{5B29DC48-6F2D-4480-A63A-A63AD225E02A}"/>
                </a:ext>
              </a:extLst>
            </p:cNvPr>
            <p:cNvSpPr/>
            <p:nvPr userDrawn="1"/>
          </p:nvSpPr>
          <p:spPr>
            <a:xfrm rot="5400000">
              <a:off x="7380249" y="-145695"/>
              <a:ext cx="549346" cy="1329951"/>
            </a:xfrm>
            <a:custGeom>
              <a:avLst/>
              <a:gdLst>
                <a:gd name="connsiteX0" fmla="*/ 520400 w 549346"/>
                <a:gd name="connsiteY0" fmla="*/ 28950 h 1329951"/>
                <a:gd name="connsiteX1" fmla="*/ 520400 w 549346"/>
                <a:gd name="connsiteY1" fmla="*/ 5 h 1329951"/>
                <a:gd name="connsiteX2" fmla="*/ 549346 w 549346"/>
                <a:gd name="connsiteY2" fmla="*/ 5 h 1329951"/>
                <a:gd name="connsiteX3" fmla="*/ 549346 w 549346"/>
                <a:gd name="connsiteY3" fmla="*/ 28950 h 1329951"/>
                <a:gd name="connsiteX4" fmla="*/ 520400 w 549346"/>
                <a:gd name="connsiteY4" fmla="*/ 289149 h 1329951"/>
                <a:gd name="connsiteX5" fmla="*/ 520400 w 549346"/>
                <a:gd name="connsiteY5" fmla="*/ 260205 h 1329951"/>
                <a:gd name="connsiteX6" fmla="*/ 549346 w 549346"/>
                <a:gd name="connsiteY6" fmla="*/ 260205 h 1329951"/>
                <a:gd name="connsiteX7" fmla="*/ 549346 w 549346"/>
                <a:gd name="connsiteY7" fmla="*/ 289149 h 1329951"/>
                <a:gd name="connsiteX8" fmla="*/ 520400 w 549346"/>
                <a:gd name="connsiteY8" fmla="*/ 549350 h 1329951"/>
                <a:gd name="connsiteX9" fmla="*/ 520400 w 549346"/>
                <a:gd name="connsiteY9" fmla="*/ 520405 h 1329951"/>
                <a:gd name="connsiteX10" fmla="*/ 549346 w 549346"/>
                <a:gd name="connsiteY10" fmla="*/ 520405 h 1329951"/>
                <a:gd name="connsiteX11" fmla="*/ 549346 w 549346"/>
                <a:gd name="connsiteY11" fmla="*/ 549350 h 1329951"/>
                <a:gd name="connsiteX12" fmla="*/ 520400 w 549346"/>
                <a:gd name="connsiteY12" fmla="*/ 809553 h 1329951"/>
                <a:gd name="connsiteX13" fmla="*/ 520400 w 549346"/>
                <a:gd name="connsiteY13" fmla="*/ 780608 h 1329951"/>
                <a:gd name="connsiteX14" fmla="*/ 549346 w 549346"/>
                <a:gd name="connsiteY14" fmla="*/ 780608 h 1329951"/>
                <a:gd name="connsiteX15" fmla="*/ 549346 w 549346"/>
                <a:gd name="connsiteY15" fmla="*/ 809553 h 1329951"/>
                <a:gd name="connsiteX16" fmla="*/ 520400 w 549346"/>
                <a:gd name="connsiteY16" fmla="*/ 1069751 h 1329951"/>
                <a:gd name="connsiteX17" fmla="*/ 520400 w 549346"/>
                <a:gd name="connsiteY17" fmla="*/ 1040807 h 1329951"/>
                <a:gd name="connsiteX18" fmla="*/ 549346 w 549346"/>
                <a:gd name="connsiteY18" fmla="*/ 1040807 h 1329951"/>
                <a:gd name="connsiteX19" fmla="*/ 549346 w 549346"/>
                <a:gd name="connsiteY19" fmla="*/ 1069751 h 1329951"/>
                <a:gd name="connsiteX20" fmla="*/ 520400 w 549346"/>
                <a:gd name="connsiteY20" fmla="*/ 1329951 h 1329951"/>
                <a:gd name="connsiteX21" fmla="*/ 520400 w 549346"/>
                <a:gd name="connsiteY21" fmla="*/ 1301007 h 1329951"/>
                <a:gd name="connsiteX22" fmla="*/ 549346 w 549346"/>
                <a:gd name="connsiteY22" fmla="*/ 1301007 h 1329951"/>
                <a:gd name="connsiteX23" fmla="*/ 549346 w 549346"/>
                <a:gd name="connsiteY23" fmla="*/ 1329951 h 1329951"/>
                <a:gd name="connsiteX24" fmla="*/ 260201 w 549346"/>
                <a:gd name="connsiteY24" fmla="*/ 28947 h 1329951"/>
                <a:gd name="connsiteX25" fmla="*/ 260201 w 549346"/>
                <a:gd name="connsiteY25" fmla="*/ 2 h 1329951"/>
                <a:gd name="connsiteX26" fmla="*/ 289145 w 549346"/>
                <a:gd name="connsiteY26" fmla="*/ 2 h 1329951"/>
                <a:gd name="connsiteX27" fmla="*/ 289145 w 549346"/>
                <a:gd name="connsiteY27" fmla="*/ 28947 h 1329951"/>
                <a:gd name="connsiteX28" fmla="*/ 260201 w 549346"/>
                <a:gd name="connsiteY28" fmla="*/ 289147 h 1329951"/>
                <a:gd name="connsiteX29" fmla="*/ 260201 w 549346"/>
                <a:gd name="connsiteY29" fmla="*/ 260203 h 1329951"/>
                <a:gd name="connsiteX30" fmla="*/ 289145 w 549346"/>
                <a:gd name="connsiteY30" fmla="*/ 260203 h 1329951"/>
                <a:gd name="connsiteX31" fmla="*/ 289145 w 549346"/>
                <a:gd name="connsiteY31" fmla="*/ 289147 h 1329951"/>
                <a:gd name="connsiteX32" fmla="*/ 260201 w 549346"/>
                <a:gd name="connsiteY32" fmla="*/ 549348 h 1329951"/>
                <a:gd name="connsiteX33" fmla="*/ 260201 w 549346"/>
                <a:gd name="connsiteY33" fmla="*/ 520403 h 1329951"/>
                <a:gd name="connsiteX34" fmla="*/ 289145 w 549346"/>
                <a:gd name="connsiteY34" fmla="*/ 520403 h 1329951"/>
                <a:gd name="connsiteX35" fmla="*/ 289145 w 549346"/>
                <a:gd name="connsiteY35" fmla="*/ 549348 h 1329951"/>
                <a:gd name="connsiteX36" fmla="*/ 260201 w 549346"/>
                <a:gd name="connsiteY36" fmla="*/ 809551 h 1329951"/>
                <a:gd name="connsiteX37" fmla="*/ 260201 w 549346"/>
                <a:gd name="connsiteY37" fmla="*/ 780605 h 1329951"/>
                <a:gd name="connsiteX38" fmla="*/ 289145 w 549346"/>
                <a:gd name="connsiteY38" fmla="*/ 780605 h 1329951"/>
                <a:gd name="connsiteX39" fmla="*/ 289145 w 549346"/>
                <a:gd name="connsiteY39" fmla="*/ 809551 h 1329951"/>
                <a:gd name="connsiteX40" fmla="*/ 260201 w 549346"/>
                <a:gd name="connsiteY40" fmla="*/ 1069748 h 1329951"/>
                <a:gd name="connsiteX41" fmla="*/ 260201 w 549346"/>
                <a:gd name="connsiteY41" fmla="*/ 1040804 h 1329951"/>
                <a:gd name="connsiteX42" fmla="*/ 289145 w 549346"/>
                <a:gd name="connsiteY42" fmla="*/ 1040804 h 1329951"/>
                <a:gd name="connsiteX43" fmla="*/ 289145 w 549346"/>
                <a:gd name="connsiteY43" fmla="*/ 1069748 h 1329951"/>
                <a:gd name="connsiteX44" fmla="*/ 260201 w 549346"/>
                <a:gd name="connsiteY44" fmla="*/ 1329948 h 1329951"/>
                <a:gd name="connsiteX45" fmla="*/ 260201 w 549346"/>
                <a:gd name="connsiteY45" fmla="*/ 1301004 h 1329951"/>
                <a:gd name="connsiteX46" fmla="*/ 289145 w 549346"/>
                <a:gd name="connsiteY46" fmla="*/ 1301004 h 1329951"/>
                <a:gd name="connsiteX47" fmla="*/ 289145 w 549346"/>
                <a:gd name="connsiteY47" fmla="*/ 1329948 h 1329951"/>
                <a:gd name="connsiteX48" fmla="*/ 0 w 549346"/>
                <a:gd name="connsiteY48" fmla="*/ 28945 h 1329951"/>
                <a:gd name="connsiteX49" fmla="*/ 0 w 549346"/>
                <a:gd name="connsiteY49" fmla="*/ 0 h 1329951"/>
                <a:gd name="connsiteX50" fmla="*/ 28944 w 549346"/>
                <a:gd name="connsiteY50" fmla="*/ 0 h 1329951"/>
                <a:gd name="connsiteX51" fmla="*/ 28944 w 549346"/>
                <a:gd name="connsiteY51" fmla="*/ 28945 h 1329951"/>
                <a:gd name="connsiteX52" fmla="*/ 0 w 549346"/>
                <a:gd name="connsiteY52" fmla="*/ 289145 h 1329951"/>
                <a:gd name="connsiteX53" fmla="*/ 0 w 549346"/>
                <a:gd name="connsiteY53" fmla="*/ 260201 h 1329951"/>
                <a:gd name="connsiteX54" fmla="*/ 28944 w 549346"/>
                <a:gd name="connsiteY54" fmla="*/ 260201 h 1329951"/>
                <a:gd name="connsiteX55" fmla="*/ 28944 w 549346"/>
                <a:gd name="connsiteY55" fmla="*/ 289145 h 1329951"/>
                <a:gd name="connsiteX56" fmla="*/ 0 w 549346"/>
                <a:gd name="connsiteY56" fmla="*/ 549346 h 1329951"/>
                <a:gd name="connsiteX57" fmla="*/ 0 w 549346"/>
                <a:gd name="connsiteY57" fmla="*/ 520401 h 1329951"/>
                <a:gd name="connsiteX58" fmla="*/ 28944 w 549346"/>
                <a:gd name="connsiteY58" fmla="*/ 520401 h 1329951"/>
                <a:gd name="connsiteX59" fmla="*/ 28944 w 549346"/>
                <a:gd name="connsiteY59" fmla="*/ 549346 h 1329951"/>
                <a:gd name="connsiteX60" fmla="*/ 0 w 549346"/>
                <a:gd name="connsiteY60" fmla="*/ 809547 h 1329951"/>
                <a:gd name="connsiteX61" fmla="*/ 0 w 549346"/>
                <a:gd name="connsiteY61" fmla="*/ 780602 h 1329951"/>
                <a:gd name="connsiteX62" fmla="*/ 28944 w 549346"/>
                <a:gd name="connsiteY62" fmla="*/ 780602 h 1329951"/>
                <a:gd name="connsiteX63" fmla="*/ 28944 w 549346"/>
                <a:gd name="connsiteY63" fmla="*/ 809547 h 1329951"/>
                <a:gd name="connsiteX64" fmla="*/ 0 w 549346"/>
                <a:gd name="connsiteY64" fmla="*/ 1069746 h 1329951"/>
                <a:gd name="connsiteX65" fmla="*/ 0 w 549346"/>
                <a:gd name="connsiteY65" fmla="*/ 1040802 h 1329951"/>
                <a:gd name="connsiteX66" fmla="*/ 28944 w 549346"/>
                <a:gd name="connsiteY66" fmla="*/ 1040802 h 1329951"/>
                <a:gd name="connsiteX67" fmla="*/ 28944 w 549346"/>
                <a:gd name="connsiteY67" fmla="*/ 1069746 h 1329951"/>
                <a:gd name="connsiteX68" fmla="*/ 0 w 549346"/>
                <a:gd name="connsiteY68" fmla="*/ 1329946 h 1329951"/>
                <a:gd name="connsiteX69" fmla="*/ 0 w 549346"/>
                <a:gd name="connsiteY69" fmla="*/ 1301002 h 1329951"/>
                <a:gd name="connsiteX70" fmla="*/ 28944 w 549346"/>
                <a:gd name="connsiteY70" fmla="*/ 1301002 h 1329951"/>
                <a:gd name="connsiteX71" fmla="*/ 28944 w 549346"/>
                <a:gd name="connsiteY71" fmla="*/ 1329946 h 1329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549346" h="1329951">
                  <a:moveTo>
                    <a:pt x="520400" y="28950"/>
                  </a:moveTo>
                  <a:lnTo>
                    <a:pt x="520400" y="5"/>
                  </a:lnTo>
                  <a:lnTo>
                    <a:pt x="549346" y="5"/>
                  </a:lnTo>
                  <a:lnTo>
                    <a:pt x="549346" y="28950"/>
                  </a:lnTo>
                  <a:close/>
                  <a:moveTo>
                    <a:pt x="520400" y="289149"/>
                  </a:moveTo>
                  <a:lnTo>
                    <a:pt x="520400" y="260205"/>
                  </a:lnTo>
                  <a:lnTo>
                    <a:pt x="549346" y="260205"/>
                  </a:lnTo>
                  <a:lnTo>
                    <a:pt x="549346" y="289149"/>
                  </a:lnTo>
                  <a:close/>
                  <a:moveTo>
                    <a:pt x="520400" y="549350"/>
                  </a:moveTo>
                  <a:lnTo>
                    <a:pt x="520400" y="520405"/>
                  </a:lnTo>
                  <a:lnTo>
                    <a:pt x="549346" y="520405"/>
                  </a:lnTo>
                  <a:lnTo>
                    <a:pt x="549346" y="549350"/>
                  </a:lnTo>
                  <a:close/>
                  <a:moveTo>
                    <a:pt x="520400" y="809553"/>
                  </a:moveTo>
                  <a:lnTo>
                    <a:pt x="520400" y="780608"/>
                  </a:lnTo>
                  <a:lnTo>
                    <a:pt x="549346" y="780608"/>
                  </a:lnTo>
                  <a:lnTo>
                    <a:pt x="549346" y="809553"/>
                  </a:lnTo>
                  <a:close/>
                  <a:moveTo>
                    <a:pt x="520400" y="1069751"/>
                  </a:moveTo>
                  <a:lnTo>
                    <a:pt x="520400" y="1040807"/>
                  </a:lnTo>
                  <a:lnTo>
                    <a:pt x="549346" y="1040807"/>
                  </a:lnTo>
                  <a:lnTo>
                    <a:pt x="549346" y="1069751"/>
                  </a:lnTo>
                  <a:close/>
                  <a:moveTo>
                    <a:pt x="520400" y="1329951"/>
                  </a:moveTo>
                  <a:lnTo>
                    <a:pt x="520400" y="1301007"/>
                  </a:lnTo>
                  <a:lnTo>
                    <a:pt x="549346" y="1301007"/>
                  </a:lnTo>
                  <a:lnTo>
                    <a:pt x="549346" y="1329951"/>
                  </a:lnTo>
                  <a:close/>
                  <a:moveTo>
                    <a:pt x="260201" y="28947"/>
                  </a:moveTo>
                  <a:lnTo>
                    <a:pt x="260201" y="2"/>
                  </a:lnTo>
                  <a:lnTo>
                    <a:pt x="289145" y="2"/>
                  </a:lnTo>
                  <a:lnTo>
                    <a:pt x="289145" y="28947"/>
                  </a:lnTo>
                  <a:close/>
                  <a:moveTo>
                    <a:pt x="260201" y="289147"/>
                  </a:moveTo>
                  <a:lnTo>
                    <a:pt x="260201" y="260203"/>
                  </a:lnTo>
                  <a:lnTo>
                    <a:pt x="289145" y="260203"/>
                  </a:lnTo>
                  <a:lnTo>
                    <a:pt x="289145" y="289147"/>
                  </a:lnTo>
                  <a:close/>
                  <a:moveTo>
                    <a:pt x="260201" y="549348"/>
                  </a:moveTo>
                  <a:lnTo>
                    <a:pt x="260201" y="520403"/>
                  </a:lnTo>
                  <a:lnTo>
                    <a:pt x="289145" y="520403"/>
                  </a:lnTo>
                  <a:lnTo>
                    <a:pt x="289145" y="549348"/>
                  </a:lnTo>
                  <a:close/>
                  <a:moveTo>
                    <a:pt x="260201" y="809551"/>
                  </a:moveTo>
                  <a:lnTo>
                    <a:pt x="260201" y="780605"/>
                  </a:lnTo>
                  <a:lnTo>
                    <a:pt x="289145" y="780605"/>
                  </a:lnTo>
                  <a:lnTo>
                    <a:pt x="289145" y="809551"/>
                  </a:lnTo>
                  <a:close/>
                  <a:moveTo>
                    <a:pt x="260201" y="1069748"/>
                  </a:moveTo>
                  <a:lnTo>
                    <a:pt x="260201" y="1040804"/>
                  </a:lnTo>
                  <a:lnTo>
                    <a:pt x="289145" y="1040804"/>
                  </a:lnTo>
                  <a:lnTo>
                    <a:pt x="289145" y="1069748"/>
                  </a:lnTo>
                  <a:close/>
                  <a:moveTo>
                    <a:pt x="260201" y="1329948"/>
                  </a:moveTo>
                  <a:lnTo>
                    <a:pt x="260201" y="1301004"/>
                  </a:lnTo>
                  <a:lnTo>
                    <a:pt x="289145" y="1301004"/>
                  </a:lnTo>
                  <a:lnTo>
                    <a:pt x="289145" y="1329948"/>
                  </a:lnTo>
                  <a:close/>
                  <a:moveTo>
                    <a:pt x="0" y="28945"/>
                  </a:moveTo>
                  <a:lnTo>
                    <a:pt x="0" y="0"/>
                  </a:lnTo>
                  <a:lnTo>
                    <a:pt x="28944" y="0"/>
                  </a:lnTo>
                  <a:lnTo>
                    <a:pt x="28944" y="28945"/>
                  </a:lnTo>
                  <a:close/>
                  <a:moveTo>
                    <a:pt x="0" y="289145"/>
                  </a:moveTo>
                  <a:lnTo>
                    <a:pt x="0" y="260201"/>
                  </a:lnTo>
                  <a:lnTo>
                    <a:pt x="28944" y="260201"/>
                  </a:lnTo>
                  <a:lnTo>
                    <a:pt x="28944" y="289145"/>
                  </a:lnTo>
                  <a:close/>
                  <a:moveTo>
                    <a:pt x="0" y="549346"/>
                  </a:moveTo>
                  <a:lnTo>
                    <a:pt x="0" y="520401"/>
                  </a:lnTo>
                  <a:lnTo>
                    <a:pt x="28944" y="520401"/>
                  </a:lnTo>
                  <a:lnTo>
                    <a:pt x="28944" y="549346"/>
                  </a:lnTo>
                  <a:close/>
                  <a:moveTo>
                    <a:pt x="0" y="809547"/>
                  </a:moveTo>
                  <a:lnTo>
                    <a:pt x="0" y="780602"/>
                  </a:lnTo>
                  <a:lnTo>
                    <a:pt x="28944" y="780602"/>
                  </a:lnTo>
                  <a:lnTo>
                    <a:pt x="28944" y="809547"/>
                  </a:lnTo>
                  <a:close/>
                  <a:moveTo>
                    <a:pt x="0" y="1069746"/>
                  </a:moveTo>
                  <a:lnTo>
                    <a:pt x="0" y="1040802"/>
                  </a:lnTo>
                  <a:lnTo>
                    <a:pt x="28944" y="1040802"/>
                  </a:lnTo>
                  <a:lnTo>
                    <a:pt x="28944" y="1069746"/>
                  </a:lnTo>
                  <a:close/>
                  <a:moveTo>
                    <a:pt x="0" y="1329946"/>
                  </a:moveTo>
                  <a:lnTo>
                    <a:pt x="0" y="1301002"/>
                  </a:lnTo>
                  <a:lnTo>
                    <a:pt x="28944" y="1301002"/>
                  </a:lnTo>
                  <a:lnTo>
                    <a:pt x="28944" y="1329946"/>
                  </a:lnTo>
                  <a:close/>
                </a:path>
              </a:pathLst>
            </a:custGeom>
            <a:solidFill>
              <a:schemeClr val="tx2">
                <a:alpha val="20000"/>
              </a:schemeClr>
            </a:solidFill>
            <a:ln w="10294" cap="flat">
              <a:noFill/>
              <a:prstDash val="solid"/>
              <a:miter/>
            </a:ln>
          </p:spPr>
          <p:txBody>
            <a:bodyPr wrap="square" rtlCol="0" anchor="ctr">
              <a:noAutofit/>
            </a:bodyPr>
            <a:lstStyle/>
            <a:p>
              <a:pPr marL="0" marR="0" lvl="0" indent="0" algn="l" defTabSz="1508760" rtl="0" eaLnBrk="1" fontAlgn="auto" latinLnBrk="0" hangingPunct="1">
                <a:lnSpc>
                  <a:spcPct val="100000"/>
                </a:lnSpc>
                <a:spcBef>
                  <a:spcPts val="0"/>
                </a:spcBef>
                <a:spcAft>
                  <a:spcPts val="0"/>
                </a:spcAft>
                <a:buClrTx/>
                <a:buSzTx/>
                <a:buFontTx/>
                <a:buNone/>
                <a:tabLst/>
                <a:defRPr/>
              </a:pPr>
              <a:endParaRPr kumimoji="0" lang="en-US" sz="297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1" name="Freeform: Shape 120">
              <a:extLst>
                <a:ext uri="{FF2B5EF4-FFF2-40B4-BE49-F238E27FC236}">
                  <a16:creationId xmlns:a16="http://schemas.microsoft.com/office/drawing/2014/main" id="{8A96E6C3-B937-41F2-AC5D-E265C3A64931}"/>
                </a:ext>
              </a:extLst>
            </p:cNvPr>
            <p:cNvSpPr/>
            <p:nvPr userDrawn="1"/>
          </p:nvSpPr>
          <p:spPr>
            <a:xfrm rot="5400000">
              <a:off x="8941015" y="-145695"/>
              <a:ext cx="549346" cy="1329951"/>
            </a:xfrm>
            <a:custGeom>
              <a:avLst/>
              <a:gdLst>
                <a:gd name="connsiteX0" fmla="*/ 520400 w 549346"/>
                <a:gd name="connsiteY0" fmla="*/ 28950 h 1329951"/>
                <a:gd name="connsiteX1" fmla="*/ 520400 w 549346"/>
                <a:gd name="connsiteY1" fmla="*/ 5 h 1329951"/>
                <a:gd name="connsiteX2" fmla="*/ 549346 w 549346"/>
                <a:gd name="connsiteY2" fmla="*/ 5 h 1329951"/>
                <a:gd name="connsiteX3" fmla="*/ 549346 w 549346"/>
                <a:gd name="connsiteY3" fmla="*/ 28950 h 1329951"/>
                <a:gd name="connsiteX4" fmla="*/ 520400 w 549346"/>
                <a:gd name="connsiteY4" fmla="*/ 289149 h 1329951"/>
                <a:gd name="connsiteX5" fmla="*/ 520400 w 549346"/>
                <a:gd name="connsiteY5" fmla="*/ 260205 h 1329951"/>
                <a:gd name="connsiteX6" fmla="*/ 549346 w 549346"/>
                <a:gd name="connsiteY6" fmla="*/ 260205 h 1329951"/>
                <a:gd name="connsiteX7" fmla="*/ 549346 w 549346"/>
                <a:gd name="connsiteY7" fmla="*/ 289149 h 1329951"/>
                <a:gd name="connsiteX8" fmla="*/ 520400 w 549346"/>
                <a:gd name="connsiteY8" fmla="*/ 549350 h 1329951"/>
                <a:gd name="connsiteX9" fmla="*/ 520400 w 549346"/>
                <a:gd name="connsiteY9" fmla="*/ 520405 h 1329951"/>
                <a:gd name="connsiteX10" fmla="*/ 549346 w 549346"/>
                <a:gd name="connsiteY10" fmla="*/ 520405 h 1329951"/>
                <a:gd name="connsiteX11" fmla="*/ 549346 w 549346"/>
                <a:gd name="connsiteY11" fmla="*/ 549350 h 1329951"/>
                <a:gd name="connsiteX12" fmla="*/ 520400 w 549346"/>
                <a:gd name="connsiteY12" fmla="*/ 809553 h 1329951"/>
                <a:gd name="connsiteX13" fmla="*/ 520400 w 549346"/>
                <a:gd name="connsiteY13" fmla="*/ 780608 h 1329951"/>
                <a:gd name="connsiteX14" fmla="*/ 549346 w 549346"/>
                <a:gd name="connsiteY14" fmla="*/ 780608 h 1329951"/>
                <a:gd name="connsiteX15" fmla="*/ 549346 w 549346"/>
                <a:gd name="connsiteY15" fmla="*/ 809553 h 1329951"/>
                <a:gd name="connsiteX16" fmla="*/ 520400 w 549346"/>
                <a:gd name="connsiteY16" fmla="*/ 1069751 h 1329951"/>
                <a:gd name="connsiteX17" fmla="*/ 520400 w 549346"/>
                <a:gd name="connsiteY17" fmla="*/ 1040807 h 1329951"/>
                <a:gd name="connsiteX18" fmla="*/ 549346 w 549346"/>
                <a:gd name="connsiteY18" fmla="*/ 1040807 h 1329951"/>
                <a:gd name="connsiteX19" fmla="*/ 549346 w 549346"/>
                <a:gd name="connsiteY19" fmla="*/ 1069751 h 1329951"/>
                <a:gd name="connsiteX20" fmla="*/ 520400 w 549346"/>
                <a:gd name="connsiteY20" fmla="*/ 1329951 h 1329951"/>
                <a:gd name="connsiteX21" fmla="*/ 520400 w 549346"/>
                <a:gd name="connsiteY21" fmla="*/ 1301007 h 1329951"/>
                <a:gd name="connsiteX22" fmla="*/ 549346 w 549346"/>
                <a:gd name="connsiteY22" fmla="*/ 1301007 h 1329951"/>
                <a:gd name="connsiteX23" fmla="*/ 549346 w 549346"/>
                <a:gd name="connsiteY23" fmla="*/ 1329951 h 1329951"/>
                <a:gd name="connsiteX24" fmla="*/ 260201 w 549346"/>
                <a:gd name="connsiteY24" fmla="*/ 28947 h 1329951"/>
                <a:gd name="connsiteX25" fmla="*/ 260201 w 549346"/>
                <a:gd name="connsiteY25" fmla="*/ 2 h 1329951"/>
                <a:gd name="connsiteX26" fmla="*/ 289145 w 549346"/>
                <a:gd name="connsiteY26" fmla="*/ 2 h 1329951"/>
                <a:gd name="connsiteX27" fmla="*/ 289145 w 549346"/>
                <a:gd name="connsiteY27" fmla="*/ 28947 h 1329951"/>
                <a:gd name="connsiteX28" fmla="*/ 260201 w 549346"/>
                <a:gd name="connsiteY28" fmla="*/ 289147 h 1329951"/>
                <a:gd name="connsiteX29" fmla="*/ 260201 w 549346"/>
                <a:gd name="connsiteY29" fmla="*/ 260203 h 1329951"/>
                <a:gd name="connsiteX30" fmla="*/ 289145 w 549346"/>
                <a:gd name="connsiteY30" fmla="*/ 260203 h 1329951"/>
                <a:gd name="connsiteX31" fmla="*/ 289145 w 549346"/>
                <a:gd name="connsiteY31" fmla="*/ 289147 h 1329951"/>
                <a:gd name="connsiteX32" fmla="*/ 260201 w 549346"/>
                <a:gd name="connsiteY32" fmla="*/ 549348 h 1329951"/>
                <a:gd name="connsiteX33" fmla="*/ 260201 w 549346"/>
                <a:gd name="connsiteY33" fmla="*/ 520403 h 1329951"/>
                <a:gd name="connsiteX34" fmla="*/ 289145 w 549346"/>
                <a:gd name="connsiteY34" fmla="*/ 520403 h 1329951"/>
                <a:gd name="connsiteX35" fmla="*/ 289145 w 549346"/>
                <a:gd name="connsiteY35" fmla="*/ 549348 h 1329951"/>
                <a:gd name="connsiteX36" fmla="*/ 260201 w 549346"/>
                <a:gd name="connsiteY36" fmla="*/ 809551 h 1329951"/>
                <a:gd name="connsiteX37" fmla="*/ 260201 w 549346"/>
                <a:gd name="connsiteY37" fmla="*/ 780605 h 1329951"/>
                <a:gd name="connsiteX38" fmla="*/ 289145 w 549346"/>
                <a:gd name="connsiteY38" fmla="*/ 780605 h 1329951"/>
                <a:gd name="connsiteX39" fmla="*/ 289145 w 549346"/>
                <a:gd name="connsiteY39" fmla="*/ 809551 h 1329951"/>
                <a:gd name="connsiteX40" fmla="*/ 260201 w 549346"/>
                <a:gd name="connsiteY40" fmla="*/ 1069748 h 1329951"/>
                <a:gd name="connsiteX41" fmla="*/ 260201 w 549346"/>
                <a:gd name="connsiteY41" fmla="*/ 1040804 h 1329951"/>
                <a:gd name="connsiteX42" fmla="*/ 289145 w 549346"/>
                <a:gd name="connsiteY42" fmla="*/ 1040804 h 1329951"/>
                <a:gd name="connsiteX43" fmla="*/ 289145 w 549346"/>
                <a:gd name="connsiteY43" fmla="*/ 1069748 h 1329951"/>
                <a:gd name="connsiteX44" fmla="*/ 260201 w 549346"/>
                <a:gd name="connsiteY44" fmla="*/ 1329948 h 1329951"/>
                <a:gd name="connsiteX45" fmla="*/ 260201 w 549346"/>
                <a:gd name="connsiteY45" fmla="*/ 1301004 h 1329951"/>
                <a:gd name="connsiteX46" fmla="*/ 289145 w 549346"/>
                <a:gd name="connsiteY46" fmla="*/ 1301004 h 1329951"/>
                <a:gd name="connsiteX47" fmla="*/ 289145 w 549346"/>
                <a:gd name="connsiteY47" fmla="*/ 1329948 h 1329951"/>
                <a:gd name="connsiteX48" fmla="*/ 0 w 549346"/>
                <a:gd name="connsiteY48" fmla="*/ 28945 h 1329951"/>
                <a:gd name="connsiteX49" fmla="*/ 0 w 549346"/>
                <a:gd name="connsiteY49" fmla="*/ 0 h 1329951"/>
                <a:gd name="connsiteX50" fmla="*/ 28944 w 549346"/>
                <a:gd name="connsiteY50" fmla="*/ 0 h 1329951"/>
                <a:gd name="connsiteX51" fmla="*/ 28944 w 549346"/>
                <a:gd name="connsiteY51" fmla="*/ 28945 h 1329951"/>
                <a:gd name="connsiteX52" fmla="*/ 0 w 549346"/>
                <a:gd name="connsiteY52" fmla="*/ 289145 h 1329951"/>
                <a:gd name="connsiteX53" fmla="*/ 0 w 549346"/>
                <a:gd name="connsiteY53" fmla="*/ 260201 h 1329951"/>
                <a:gd name="connsiteX54" fmla="*/ 28944 w 549346"/>
                <a:gd name="connsiteY54" fmla="*/ 260201 h 1329951"/>
                <a:gd name="connsiteX55" fmla="*/ 28944 w 549346"/>
                <a:gd name="connsiteY55" fmla="*/ 289145 h 1329951"/>
                <a:gd name="connsiteX56" fmla="*/ 0 w 549346"/>
                <a:gd name="connsiteY56" fmla="*/ 549346 h 1329951"/>
                <a:gd name="connsiteX57" fmla="*/ 0 w 549346"/>
                <a:gd name="connsiteY57" fmla="*/ 520401 h 1329951"/>
                <a:gd name="connsiteX58" fmla="*/ 28944 w 549346"/>
                <a:gd name="connsiteY58" fmla="*/ 520401 h 1329951"/>
                <a:gd name="connsiteX59" fmla="*/ 28944 w 549346"/>
                <a:gd name="connsiteY59" fmla="*/ 549346 h 1329951"/>
                <a:gd name="connsiteX60" fmla="*/ 0 w 549346"/>
                <a:gd name="connsiteY60" fmla="*/ 809547 h 1329951"/>
                <a:gd name="connsiteX61" fmla="*/ 0 w 549346"/>
                <a:gd name="connsiteY61" fmla="*/ 780602 h 1329951"/>
                <a:gd name="connsiteX62" fmla="*/ 28944 w 549346"/>
                <a:gd name="connsiteY62" fmla="*/ 780602 h 1329951"/>
                <a:gd name="connsiteX63" fmla="*/ 28944 w 549346"/>
                <a:gd name="connsiteY63" fmla="*/ 809547 h 1329951"/>
                <a:gd name="connsiteX64" fmla="*/ 0 w 549346"/>
                <a:gd name="connsiteY64" fmla="*/ 1069746 h 1329951"/>
                <a:gd name="connsiteX65" fmla="*/ 0 w 549346"/>
                <a:gd name="connsiteY65" fmla="*/ 1040802 h 1329951"/>
                <a:gd name="connsiteX66" fmla="*/ 28944 w 549346"/>
                <a:gd name="connsiteY66" fmla="*/ 1040802 h 1329951"/>
                <a:gd name="connsiteX67" fmla="*/ 28944 w 549346"/>
                <a:gd name="connsiteY67" fmla="*/ 1069746 h 1329951"/>
                <a:gd name="connsiteX68" fmla="*/ 0 w 549346"/>
                <a:gd name="connsiteY68" fmla="*/ 1329946 h 1329951"/>
                <a:gd name="connsiteX69" fmla="*/ 0 w 549346"/>
                <a:gd name="connsiteY69" fmla="*/ 1301002 h 1329951"/>
                <a:gd name="connsiteX70" fmla="*/ 28944 w 549346"/>
                <a:gd name="connsiteY70" fmla="*/ 1301002 h 1329951"/>
                <a:gd name="connsiteX71" fmla="*/ 28944 w 549346"/>
                <a:gd name="connsiteY71" fmla="*/ 1329946 h 1329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549346" h="1329951">
                  <a:moveTo>
                    <a:pt x="520400" y="28950"/>
                  </a:moveTo>
                  <a:lnTo>
                    <a:pt x="520400" y="5"/>
                  </a:lnTo>
                  <a:lnTo>
                    <a:pt x="549346" y="5"/>
                  </a:lnTo>
                  <a:lnTo>
                    <a:pt x="549346" y="28950"/>
                  </a:lnTo>
                  <a:close/>
                  <a:moveTo>
                    <a:pt x="520400" y="289149"/>
                  </a:moveTo>
                  <a:lnTo>
                    <a:pt x="520400" y="260205"/>
                  </a:lnTo>
                  <a:lnTo>
                    <a:pt x="549346" y="260205"/>
                  </a:lnTo>
                  <a:lnTo>
                    <a:pt x="549346" y="289149"/>
                  </a:lnTo>
                  <a:close/>
                  <a:moveTo>
                    <a:pt x="520400" y="549350"/>
                  </a:moveTo>
                  <a:lnTo>
                    <a:pt x="520400" y="520405"/>
                  </a:lnTo>
                  <a:lnTo>
                    <a:pt x="549346" y="520405"/>
                  </a:lnTo>
                  <a:lnTo>
                    <a:pt x="549346" y="549350"/>
                  </a:lnTo>
                  <a:close/>
                  <a:moveTo>
                    <a:pt x="520400" y="809553"/>
                  </a:moveTo>
                  <a:lnTo>
                    <a:pt x="520400" y="780608"/>
                  </a:lnTo>
                  <a:lnTo>
                    <a:pt x="549346" y="780608"/>
                  </a:lnTo>
                  <a:lnTo>
                    <a:pt x="549346" y="809553"/>
                  </a:lnTo>
                  <a:close/>
                  <a:moveTo>
                    <a:pt x="520400" y="1069751"/>
                  </a:moveTo>
                  <a:lnTo>
                    <a:pt x="520400" y="1040807"/>
                  </a:lnTo>
                  <a:lnTo>
                    <a:pt x="549346" y="1040807"/>
                  </a:lnTo>
                  <a:lnTo>
                    <a:pt x="549346" y="1069751"/>
                  </a:lnTo>
                  <a:close/>
                  <a:moveTo>
                    <a:pt x="520400" y="1329951"/>
                  </a:moveTo>
                  <a:lnTo>
                    <a:pt x="520400" y="1301007"/>
                  </a:lnTo>
                  <a:lnTo>
                    <a:pt x="549346" y="1301007"/>
                  </a:lnTo>
                  <a:lnTo>
                    <a:pt x="549346" y="1329951"/>
                  </a:lnTo>
                  <a:close/>
                  <a:moveTo>
                    <a:pt x="260201" y="28947"/>
                  </a:moveTo>
                  <a:lnTo>
                    <a:pt x="260201" y="2"/>
                  </a:lnTo>
                  <a:lnTo>
                    <a:pt x="289145" y="2"/>
                  </a:lnTo>
                  <a:lnTo>
                    <a:pt x="289145" y="28947"/>
                  </a:lnTo>
                  <a:close/>
                  <a:moveTo>
                    <a:pt x="260201" y="289147"/>
                  </a:moveTo>
                  <a:lnTo>
                    <a:pt x="260201" y="260203"/>
                  </a:lnTo>
                  <a:lnTo>
                    <a:pt x="289145" y="260203"/>
                  </a:lnTo>
                  <a:lnTo>
                    <a:pt x="289145" y="289147"/>
                  </a:lnTo>
                  <a:close/>
                  <a:moveTo>
                    <a:pt x="260201" y="549348"/>
                  </a:moveTo>
                  <a:lnTo>
                    <a:pt x="260201" y="520403"/>
                  </a:lnTo>
                  <a:lnTo>
                    <a:pt x="289145" y="520403"/>
                  </a:lnTo>
                  <a:lnTo>
                    <a:pt x="289145" y="549348"/>
                  </a:lnTo>
                  <a:close/>
                  <a:moveTo>
                    <a:pt x="260201" y="809551"/>
                  </a:moveTo>
                  <a:lnTo>
                    <a:pt x="260201" y="780605"/>
                  </a:lnTo>
                  <a:lnTo>
                    <a:pt x="289145" y="780605"/>
                  </a:lnTo>
                  <a:lnTo>
                    <a:pt x="289145" y="809551"/>
                  </a:lnTo>
                  <a:close/>
                  <a:moveTo>
                    <a:pt x="260201" y="1069748"/>
                  </a:moveTo>
                  <a:lnTo>
                    <a:pt x="260201" y="1040804"/>
                  </a:lnTo>
                  <a:lnTo>
                    <a:pt x="289145" y="1040804"/>
                  </a:lnTo>
                  <a:lnTo>
                    <a:pt x="289145" y="1069748"/>
                  </a:lnTo>
                  <a:close/>
                  <a:moveTo>
                    <a:pt x="260201" y="1329948"/>
                  </a:moveTo>
                  <a:lnTo>
                    <a:pt x="260201" y="1301004"/>
                  </a:lnTo>
                  <a:lnTo>
                    <a:pt x="289145" y="1301004"/>
                  </a:lnTo>
                  <a:lnTo>
                    <a:pt x="289145" y="1329948"/>
                  </a:lnTo>
                  <a:close/>
                  <a:moveTo>
                    <a:pt x="0" y="28945"/>
                  </a:moveTo>
                  <a:lnTo>
                    <a:pt x="0" y="0"/>
                  </a:lnTo>
                  <a:lnTo>
                    <a:pt x="28944" y="0"/>
                  </a:lnTo>
                  <a:lnTo>
                    <a:pt x="28944" y="28945"/>
                  </a:lnTo>
                  <a:close/>
                  <a:moveTo>
                    <a:pt x="0" y="289145"/>
                  </a:moveTo>
                  <a:lnTo>
                    <a:pt x="0" y="260201"/>
                  </a:lnTo>
                  <a:lnTo>
                    <a:pt x="28944" y="260201"/>
                  </a:lnTo>
                  <a:lnTo>
                    <a:pt x="28944" y="289145"/>
                  </a:lnTo>
                  <a:close/>
                  <a:moveTo>
                    <a:pt x="0" y="549346"/>
                  </a:moveTo>
                  <a:lnTo>
                    <a:pt x="0" y="520401"/>
                  </a:lnTo>
                  <a:lnTo>
                    <a:pt x="28944" y="520401"/>
                  </a:lnTo>
                  <a:lnTo>
                    <a:pt x="28944" y="549346"/>
                  </a:lnTo>
                  <a:close/>
                  <a:moveTo>
                    <a:pt x="0" y="809547"/>
                  </a:moveTo>
                  <a:lnTo>
                    <a:pt x="0" y="780602"/>
                  </a:lnTo>
                  <a:lnTo>
                    <a:pt x="28944" y="780602"/>
                  </a:lnTo>
                  <a:lnTo>
                    <a:pt x="28944" y="809547"/>
                  </a:lnTo>
                  <a:close/>
                  <a:moveTo>
                    <a:pt x="0" y="1069746"/>
                  </a:moveTo>
                  <a:lnTo>
                    <a:pt x="0" y="1040802"/>
                  </a:lnTo>
                  <a:lnTo>
                    <a:pt x="28944" y="1040802"/>
                  </a:lnTo>
                  <a:lnTo>
                    <a:pt x="28944" y="1069746"/>
                  </a:lnTo>
                  <a:close/>
                  <a:moveTo>
                    <a:pt x="0" y="1329946"/>
                  </a:moveTo>
                  <a:lnTo>
                    <a:pt x="0" y="1301002"/>
                  </a:lnTo>
                  <a:lnTo>
                    <a:pt x="28944" y="1301002"/>
                  </a:lnTo>
                  <a:lnTo>
                    <a:pt x="28944" y="1329946"/>
                  </a:lnTo>
                  <a:close/>
                </a:path>
              </a:pathLst>
            </a:custGeom>
            <a:solidFill>
              <a:schemeClr val="tx2">
                <a:alpha val="20000"/>
              </a:schemeClr>
            </a:solidFill>
            <a:ln w="10294" cap="flat">
              <a:noFill/>
              <a:prstDash val="solid"/>
              <a:miter/>
            </a:ln>
          </p:spPr>
          <p:txBody>
            <a:bodyPr wrap="square" rtlCol="0" anchor="ctr">
              <a:noAutofit/>
            </a:bodyPr>
            <a:lstStyle/>
            <a:p>
              <a:pPr marL="0" marR="0" lvl="0" indent="0" algn="l" defTabSz="1508760" rtl="0" eaLnBrk="1" fontAlgn="auto" latinLnBrk="0" hangingPunct="1">
                <a:lnSpc>
                  <a:spcPct val="100000"/>
                </a:lnSpc>
                <a:spcBef>
                  <a:spcPts val="0"/>
                </a:spcBef>
                <a:spcAft>
                  <a:spcPts val="0"/>
                </a:spcAft>
                <a:buClrTx/>
                <a:buSzTx/>
                <a:buFontTx/>
                <a:buNone/>
                <a:tabLst/>
                <a:defRPr/>
              </a:pPr>
              <a:endParaRPr kumimoji="0" lang="en-US" sz="297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2" name="Freeform: Shape 121">
              <a:extLst>
                <a:ext uri="{FF2B5EF4-FFF2-40B4-BE49-F238E27FC236}">
                  <a16:creationId xmlns:a16="http://schemas.microsoft.com/office/drawing/2014/main" id="{8D46D494-7055-4143-B943-8C5BA1F22452}"/>
                </a:ext>
              </a:extLst>
            </p:cNvPr>
            <p:cNvSpPr/>
            <p:nvPr userDrawn="1"/>
          </p:nvSpPr>
          <p:spPr>
            <a:xfrm rot="5400000">
              <a:off x="9981382" y="374704"/>
              <a:ext cx="549346" cy="289153"/>
            </a:xfrm>
            <a:custGeom>
              <a:avLst/>
              <a:gdLst>
                <a:gd name="connsiteX0" fmla="*/ 520400 w 549346"/>
                <a:gd name="connsiteY0" fmla="*/ 28953 h 289153"/>
                <a:gd name="connsiteX1" fmla="*/ 520400 w 549346"/>
                <a:gd name="connsiteY1" fmla="*/ 9 h 289153"/>
                <a:gd name="connsiteX2" fmla="*/ 549346 w 549346"/>
                <a:gd name="connsiteY2" fmla="*/ 9 h 289153"/>
                <a:gd name="connsiteX3" fmla="*/ 549346 w 549346"/>
                <a:gd name="connsiteY3" fmla="*/ 28953 h 289153"/>
                <a:gd name="connsiteX4" fmla="*/ 520400 w 549346"/>
                <a:gd name="connsiteY4" fmla="*/ 289153 h 289153"/>
                <a:gd name="connsiteX5" fmla="*/ 520400 w 549346"/>
                <a:gd name="connsiteY5" fmla="*/ 260209 h 289153"/>
                <a:gd name="connsiteX6" fmla="*/ 549346 w 549346"/>
                <a:gd name="connsiteY6" fmla="*/ 260209 h 289153"/>
                <a:gd name="connsiteX7" fmla="*/ 549346 w 549346"/>
                <a:gd name="connsiteY7" fmla="*/ 289153 h 289153"/>
                <a:gd name="connsiteX8" fmla="*/ 260201 w 549346"/>
                <a:gd name="connsiteY8" fmla="*/ 289151 h 289153"/>
                <a:gd name="connsiteX9" fmla="*/ 260201 w 549346"/>
                <a:gd name="connsiteY9" fmla="*/ 260207 h 289153"/>
                <a:gd name="connsiteX10" fmla="*/ 289145 w 549346"/>
                <a:gd name="connsiteY10" fmla="*/ 260207 h 289153"/>
                <a:gd name="connsiteX11" fmla="*/ 289145 w 549346"/>
                <a:gd name="connsiteY11" fmla="*/ 289151 h 289153"/>
                <a:gd name="connsiteX12" fmla="*/ 0 w 549346"/>
                <a:gd name="connsiteY12" fmla="*/ 28949 h 289153"/>
                <a:gd name="connsiteX13" fmla="*/ 0 w 549346"/>
                <a:gd name="connsiteY13" fmla="*/ 0 h 289153"/>
                <a:gd name="connsiteX14" fmla="*/ 28944 w 549346"/>
                <a:gd name="connsiteY14" fmla="*/ 0 h 289153"/>
                <a:gd name="connsiteX15" fmla="*/ 28944 w 549346"/>
                <a:gd name="connsiteY15" fmla="*/ 28949 h 289153"/>
                <a:gd name="connsiteX16" fmla="*/ 0 w 549346"/>
                <a:gd name="connsiteY16" fmla="*/ 289149 h 289153"/>
                <a:gd name="connsiteX17" fmla="*/ 0 w 549346"/>
                <a:gd name="connsiteY17" fmla="*/ 260205 h 289153"/>
                <a:gd name="connsiteX18" fmla="*/ 28944 w 549346"/>
                <a:gd name="connsiteY18" fmla="*/ 260205 h 289153"/>
                <a:gd name="connsiteX19" fmla="*/ 28944 w 549346"/>
                <a:gd name="connsiteY19" fmla="*/ 289149 h 289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49346" h="289153">
                  <a:moveTo>
                    <a:pt x="520400" y="28953"/>
                  </a:moveTo>
                  <a:lnTo>
                    <a:pt x="520400" y="9"/>
                  </a:lnTo>
                  <a:lnTo>
                    <a:pt x="549346" y="9"/>
                  </a:lnTo>
                  <a:lnTo>
                    <a:pt x="549346" y="28953"/>
                  </a:lnTo>
                  <a:close/>
                  <a:moveTo>
                    <a:pt x="520400" y="289153"/>
                  </a:moveTo>
                  <a:lnTo>
                    <a:pt x="520400" y="260209"/>
                  </a:lnTo>
                  <a:lnTo>
                    <a:pt x="549346" y="260209"/>
                  </a:lnTo>
                  <a:lnTo>
                    <a:pt x="549346" y="289153"/>
                  </a:lnTo>
                  <a:close/>
                  <a:moveTo>
                    <a:pt x="260201" y="289151"/>
                  </a:moveTo>
                  <a:lnTo>
                    <a:pt x="260201" y="260207"/>
                  </a:lnTo>
                  <a:lnTo>
                    <a:pt x="289145" y="260207"/>
                  </a:lnTo>
                  <a:lnTo>
                    <a:pt x="289145" y="289151"/>
                  </a:lnTo>
                  <a:close/>
                  <a:moveTo>
                    <a:pt x="0" y="28949"/>
                  </a:moveTo>
                  <a:lnTo>
                    <a:pt x="0" y="0"/>
                  </a:lnTo>
                  <a:lnTo>
                    <a:pt x="28944" y="0"/>
                  </a:lnTo>
                  <a:lnTo>
                    <a:pt x="28944" y="28949"/>
                  </a:lnTo>
                  <a:close/>
                  <a:moveTo>
                    <a:pt x="0" y="289149"/>
                  </a:moveTo>
                  <a:lnTo>
                    <a:pt x="0" y="260205"/>
                  </a:lnTo>
                  <a:lnTo>
                    <a:pt x="28944" y="260205"/>
                  </a:lnTo>
                  <a:lnTo>
                    <a:pt x="28944" y="289149"/>
                  </a:lnTo>
                  <a:close/>
                </a:path>
              </a:pathLst>
            </a:custGeom>
            <a:solidFill>
              <a:schemeClr val="tx2">
                <a:alpha val="20000"/>
              </a:schemeClr>
            </a:solidFill>
            <a:ln w="10294" cap="flat">
              <a:noFill/>
              <a:prstDash val="solid"/>
              <a:miter/>
            </a:ln>
          </p:spPr>
          <p:txBody>
            <a:bodyPr wrap="square" rtlCol="0" anchor="ctr">
              <a:noAutofit/>
            </a:bodyPr>
            <a:lstStyle/>
            <a:p>
              <a:pPr marL="0" marR="0" lvl="0" indent="0" algn="l" defTabSz="1508760" rtl="0" eaLnBrk="1" fontAlgn="auto" latinLnBrk="0" hangingPunct="1">
                <a:lnSpc>
                  <a:spcPct val="100000"/>
                </a:lnSpc>
                <a:spcBef>
                  <a:spcPts val="0"/>
                </a:spcBef>
                <a:spcAft>
                  <a:spcPts val="0"/>
                </a:spcAft>
                <a:buClrTx/>
                <a:buSzTx/>
                <a:buFontTx/>
                <a:buNone/>
                <a:tabLst/>
                <a:defRPr/>
              </a:pPr>
              <a:endParaRPr kumimoji="0" lang="en-US" sz="297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123" name="Rectangle 122">
            <a:extLst>
              <a:ext uri="{FF2B5EF4-FFF2-40B4-BE49-F238E27FC236}">
                <a16:creationId xmlns:a16="http://schemas.microsoft.com/office/drawing/2014/main" id="{694980F1-8081-4727-AF16-2C7A786A04A0}"/>
              </a:ext>
            </a:extLst>
          </p:cNvPr>
          <p:cNvSpPr/>
          <p:nvPr userDrawn="1"/>
        </p:nvSpPr>
        <p:spPr>
          <a:xfrm>
            <a:off x="-1" y="11270437"/>
            <a:ext cx="20116802" cy="4526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508760" rtl="0" eaLnBrk="1" fontAlgn="auto" latinLnBrk="0" hangingPunct="1">
              <a:lnSpc>
                <a:spcPct val="100000"/>
              </a:lnSpc>
              <a:spcBef>
                <a:spcPts val="0"/>
              </a:spcBef>
              <a:spcAft>
                <a:spcPts val="0"/>
              </a:spcAft>
              <a:buClrTx/>
              <a:buSzTx/>
              <a:buFontTx/>
              <a:buNone/>
              <a:tabLst/>
              <a:defRPr/>
            </a:pPr>
            <a:endParaRPr kumimoji="0" lang="en-US" sz="297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5" name="Rectangle 124">
            <a:extLst>
              <a:ext uri="{FF2B5EF4-FFF2-40B4-BE49-F238E27FC236}">
                <a16:creationId xmlns:a16="http://schemas.microsoft.com/office/drawing/2014/main" id="{B7A2851A-0D86-43AE-9456-A80B00C5A836}"/>
              </a:ext>
            </a:extLst>
          </p:cNvPr>
          <p:cNvSpPr/>
          <p:nvPr userDrawn="1"/>
        </p:nvSpPr>
        <p:spPr>
          <a:xfrm flipV="1">
            <a:off x="251460" y="1634204"/>
            <a:ext cx="19613880" cy="7543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508760" rtl="0" eaLnBrk="1" fontAlgn="auto" latinLnBrk="0" hangingPunct="1">
              <a:lnSpc>
                <a:spcPct val="100000"/>
              </a:lnSpc>
              <a:spcBef>
                <a:spcPts val="0"/>
              </a:spcBef>
              <a:spcAft>
                <a:spcPts val="0"/>
              </a:spcAft>
              <a:buClrTx/>
              <a:buSzTx/>
              <a:buFontTx/>
              <a:buNone/>
              <a:tabLst/>
              <a:defRPr/>
            </a:pPr>
            <a:endParaRPr kumimoji="0" lang="en-US" sz="297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4" name="Picture 13" descr="Icon&#10;&#10;Description automatically generated">
            <a:extLst>
              <a:ext uri="{FF2B5EF4-FFF2-40B4-BE49-F238E27FC236}">
                <a16:creationId xmlns:a16="http://schemas.microsoft.com/office/drawing/2014/main" id="{B37A9066-FADF-4167-B9B1-7F1AB5D15E0C}"/>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5774970" y="8055851"/>
            <a:ext cx="4090370" cy="3140207"/>
          </a:xfrm>
          <a:prstGeom prst="rect">
            <a:avLst/>
          </a:prstGeom>
        </p:spPr>
      </p:pic>
      <p:pic>
        <p:nvPicPr>
          <p:cNvPr id="15" name="Picture 14">
            <a:extLst>
              <a:ext uri="{FF2B5EF4-FFF2-40B4-BE49-F238E27FC236}">
                <a16:creationId xmlns:a16="http://schemas.microsoft.com/office/drawing/2014/main" id="{79C6D911-4B0A-41E3-B637-50758792AE65}"/>
              </a:ext>
            </a:extLst>
          </p:cNvPr>
          <p:cNvPicPr>
            <a:picLocks noChangeAspect="1"/>
          </p:cNvPicPr>
          <p:nvPr userDrawn="1"/>
        </p:nvPicPr>
        <p:blipFill rotWithShape="1">
          <a:blip r:embed="rId4"/>
          <a:srcRect t="1" r="34269" b="-33425"/>
          <a:stretch/>
        </p:blipFill>
        <p:spPr>
          <a:xfrm>
            <a:off x="18059035" y="575900"/>
            <a:ext cx="1540059" cy="717027"/>
          </a:xfrm>
          <a:prstGeom prst="rect">
            <a:avLst/>
          </a:prstGeom>
        </p:spPr>
      </p:pic>
    </p:spTree>
    <p:custDataLst>
      <p:tags r:id="rId1"/>
    </p:custDataLst>
    <p:extLst>
      <p:ext uri="{BB962C8B-B14F-4D97-AF65-F5344CB8AC3E}">
        <p14:creationId xmlns:p14="http://schemas.microsoft.com/office/powerpoint/2010/main" val="36955742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F975081-83A3-4E9D-9F42-0E656EABFD96}"/>
              </a:ext>
            </a:extLst>
          </p:cNvPr>
          <p:cNvSpPr>
            <a:spLocks noGrp="1"/>
          </p:cNvSpPr>
          <p:nvPr>
            <p:ph type="body" sz="quarter" idx="10"/>
          </p:nvPr>
        </p:nvSpPr>
        <p:spPr>
          <a:xfrm>
            <a:off x="251460" y="2020992"/>
            <a:ext cx="19613880" cy="1059625"/>
          </a:xfrm>
        </p:spPr>
        <p:txBody>
          <a:bodyPr lIns="0" tIns="0" rIns="0" bIns="0">
            <a:noAutofit/>
          </a:bodyPr>
          <a:lstStyle>
            <a:lvl1pPr marL="0" indent="0">
              <a:buNone/>
              <a:defRPr sz="3300">
                <a:latin typeface="Arial" panose="020B0604020202020204" pitchFamily="34" charset="0"/>
                <a:cs typeface="Arial" panose="020B0604020202020204" pitchFamily="34" charset="0"/>
              </a:defRPr>
            </a:lvl1pPr>
            <a:lvl2pPr>
              <a:defRPr sz="3960">
                <a:latin typeface="Arial" panose="020B0604020202020204" pitchFamily="34" charset="0"/>
                <a:cs typeface="Arial" panose="020B0604020202020204" pitchFamily="34" charset="0"/>
              </a:defRPr>
            </a:lvl2pPr>
            <a:lvl3pPr>
              <a:defRPr sz="3960">
                <a:latin typeface="Arial" panose="020B0604020202020204" pitchFamily="34" charset="0"/>
                <a:cs typeface="Arial" panose="020B0604020202020204" pitchFamily="34" charset="0"/>
              </a:defRPr>
            </a:lvl3pPr>
            <a:lvl4pPr>
              <a:defRPr sz="3960">
                <a:latin typeface="Arial" panose="020B0604020202020204" pitchFamily="34" charset="0"/>
                <a:cs typeface="Arial" panose="020B0604020202020204" pitchFamily="34" charset="0"/>
              </a:defRPr>
            </a:lvl4pPr>
            <a:lvl5pPr>
              <a:defRPr sz="3960">
                <a:latin typeface="Arial" panose="020B0604020202020204" pitchFamily="34" charset="0"/>
                <a:cs typeface="Arial" panose="020B0604020202020204" pitchFamily="34" charset="0"/>
              </a:defRPr>
            </a:lvl5pPr>
          </a:lstStyle>
          <a:p>
            <a:pPr lvl="0"/>
            <a:r>
              <a:rPr lang="en-US"/>
              <a:t>Click to edit Master text styles</a:t>
            </a:r>
          </a:p>
        </p:txBody>
      </p:sp>
      <p:sp>
        <p:nvSpPr>
          <p:cNvPr id="168" name="Title 167">
            <a:extLst>
              <a:ext uri="{FF2B5EF4-FFF2-40B4-BE49-F238E27FC236}">
                <a16:creationId xmlns:a16="http://schemas.microsoft.com/office/drawing/2014/main" id="{7E6C85D1-5E16-4DBB-A87A-EE843DE0CFF6}"/>
              </a:ext>
            </a:extLst>
          </p:cNvPr>
          <p:cNvSpPr>
            <a:spLocks noGrp="1"/>
          </p:cNvSpPr>
          <p:nvPr>
            <p:ph type="title"/>
          </p:nvPr>
        </p:nvSpPr>
        <p:spPr>
          <a:xfrm>
            <a:off x="251461" y="245852"/>
            <a:ext cx="11052014" cy="1357884"/>
          </a:xfrm>
        </p:spPr>
        <p:txBody>
          <a:bodyPr lIns="0" tIns="0" rIns="0" bIns="0" anchor="t">
            <a:normAutofit/>
          </a:bodyPr>
          <a:lstStyle>
            <a:lvl1pPr>
              <a:defRPr sz="4620" b="1">
                <a:latin typeface="Helvetica" panose="020B0604020202020204" pitchFamily="34" charset="0"/>
                <a:cs typeface="Helvetica" panose="020B0604020202020204" pitchFamily="34" charset="0"/>
              </a:defRPr>
            </a:lvl1pPr>
          </a:lstStyle>
          <a:p>
            <a:r>
              <a:rPr lang="en-US"/>
              <a:t>Click to edit Master title style</a:t>
            </a:r>
          </a:p>
        </p:txBody>
      </p:sp>
      <p:sp>
        <p:nvSpPr>
          <p:cNvPr id="116" name="Freeform: Shape 41">
            <a:extLst>
              <a:ext uri="{FF2B5EF4-FFF2-40B4-BE49-F238E27FC236}">
                <a16:creationId xmlns:a16="http://schemas.microsoft.com/office/drawing/2014/main" id="{61CC6662-1288-4CCD-909A-9E1A2148AC4F}"/>
              </a:ext>
            </a:extLst>
          </p:cNvPr>
          <p:cNvSpPr txBox="1">
            <a:spLocks/>
          </p:cNvSpPr>
          <p:nvPr userDrawn="1"/>
        </p:nvSpPr>
        <p:spPr>
          <a:xfrm rot="16200000">
            <a:off x="15427565" y="637393"/>
            <a:ext cx="858450" cy="858668"/>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chemeClr val="bg1">
              <a:lumMod val="85000"/>
              <a:alpha val="50000"/>
            </a:schemeClr>
          </a:solidFill>
        </p:spPr>
        <p:txBody>
          <a:bodyPr wrap="square">
            <a:noAutofit/>
          </a:bodyPr>
          <a:lstStyle>
            <a:lvl1pPr marL="0" indent="0" algn="l" defTabSz="457200" rtl="0" eaLnBrk="1" latinLnBrk="0" hangingPunct="1">
              <a:spcBef>
                <a:spcPts val="1000"/>
              </a:spcBef>
              <a:buFont typeface="Arial"/>
              <a:buNone/>
              <a:defRPr sz="14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14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14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14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1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754380" rtl="0" eaLnBrk="1" fontAlgn="auto" latinLnBrk="0" hangingPunct="1">
              <a:lnSpc>
                <a:spcPct val="100000"/>
              </a:lnSpc>
              <a:spcBef>
                <a:spcPts val="1650"/>
              </a:spcBef>
              <a:spcAft>
                <a:spcPts val="0"/>
              </a:spcAft>
              <a:buClrTx/>
              <a:buSzTx/>
              <a:buFont typeface="Arial"/>
              <a:buNone/>
              <a:tabLst/>
              <a:defRPr/>
            </a:pPr>
            <a:r>
              <a:rPr kumimoji="0" lang="en-US" sz="2310" b="0" i="0" u="none" strike="noStrike" kern="1200" cap="none" spc="0" normalizeH="0" baseline="0" noProof="0">
                <a:ln>
                  <a:noFill/>
                </a:ln>
                <a:solidFill>
                  <a:prstClr val="white">
                    <a:alpha val="0"/>
                  </a:prstClr>
                </a:solidFill>
                <a:effectLst/>
                <a:uLnTx/>
                <a:uFillTx/>
                <a:latin typeface="Arial"/>
                <a:ea typeface="+mn-ea"/>
                <a:cs typeface="Arial"/>
              </a:rPr>
              <a:t> </a:t>
            </a:r>
          </a:p>
        </p:txBody>
      </p:sp>
      <p:sp>
        <p:nvSpPr>
          <p:cNvPr id="117" name="TextBox 116">
            <a:extLst>
              <a:ext uri="{FF2B5EF4-FFF2-40B4-BE49-F238E27FC236}">
                <a16:creationId xmlns:a16="http://schemas.microsoft.com/office/drawing/2014/main" id="{255ED898-A194-4F13-A49D-05680A144178}"/>
              </a:ext>
            </a:extLst>
          </p:cNvPr>
          <p:cNvSpPr txBox="1">
            <a:spLocks/>
          </p:cNvSpPr>
          <p:nvPr userDrawn="1"/>
        </p:nvSpPr>
        <p:spPr>
          <a:xfrm>
            <a:off x="11619172" y="3"/>
            <a:ext cx="3318564" cy="1292925"/>
          </a:xfrm>
          <a:custGeom>
            <a:avLst/>
            <a:gdLst>
              <a:gd name="connsiteX0" fmla="*/ 0 w 2010727"/>
              <a:gd name="connsiteY0" fmla="*/ 0 h 783591"/>
              <a:gd name="connsiteX1" fmla="*/ 554656 w 2010727"/>
              <a:gd name="connsiteY1" fmla="*/ 0 h 783591"/>
              <a:gd name="connsiteX2" fmla="*/ 572969 w 2010727"/>
              <a:gd name="connsiteY2" fmla="*/ 33738 h 783591"/>
              <a:gd name="connsiteX3" fmla="*/ 1005363 w 2010727"/>
              <a:gd name="connsiteY3" fmla="*/ 263640 h 783591"/>
              <a:gd name="connsiteX4" fmla="*/ 1437757 w 2010727"/>
              <a:gd name="connsiteY4" fmla="*/ 33738 h 783591"/>
              <a:gd name="connsiteX5" fmla="*/ 1456070 w 2010727"/>
              <a:gd name="connsiteY5" fmla="*/ 0 h 783591"/>
              <a:gd name="connsiteX6" fmla="*/ 2010727 w 2010727"/>
              <a:gd name="connsiteY6" fmla="*/ 0 h 783591"/>
              <a:gd name="connsiteX7" fmla="*/ 1964925 w 2010727"/>
              <a:gd name="connsiteY7" fmla="*/ 147550 h 783591"/>
              <a:gd name="connsiteX8" fmla="*/ 1005363 w 2010727"/>
              <a:gd name="connsiteY8" fmla="*/ 783591 h 783591"/>
              <a:gd name="connsiteX9" fmla="*/ 45802 w 2010727"/>
              <a:gd name="connsiteY9" fmla="*/ 147550 h 783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10727" h="783591">
                <a:moveTo>
                  <a:pt x="0" y="0"/>
                </a:moveTo>
                <a:lnTo>
                  <a:pt x="554656" y="0"/>
                </a:lnTo>
                <a:lnTo>
                  <a:pt x="572969" y="33738"/>
                </a:lnTo>
                <a:cubicBezTo>
                  <a:pt x="666677" y="172444"/>
                  <a:pt x="825370" y="263640"/>
                  <a:pt x="1005363" y="263640"/>
                </a:cubicBezTo>
                <a:cubicBezTo>
                  <a:pt x="1185356" y="263640"/>
                  <a:pt x="1344049" y="172444"/>
                  <a:pt x="1437757" y="33738"/>
                </a:cubicBezTo>
                <a:lnTo>
                  <a:pt x="1456070" y="0"/>
                </a:lnTo>
                <a:lnTo>
                  <a:pt x="2010727" y="0"/>
                </a:lnTo>
                <a:lnTo>
                  <a:pt x="1964925" y="147550"/>
                </a:lnTo>
                <a:cubicBezTo>
                  <a:pt x="1806831" y="521325"/>
                  <a:pt x="1436725" y="783591"/>
                  <a:pt x="1005363" y="783591"/>
                </a:cubicBezTo>
                <a:cubicBezTo>
                  <a:pt x="574001" y="783591"/>
                  <a:pt x="203895" y="521325"/>
                  <a:pt x="45802" y="147550"/>
                </a:cubicBezTo>
                <a:close/>
              </a:path>
            </a:pathLst>
          </a:custGeom>
          <a:solidFill>
            <a:schemeClr val="bg1">
              <a:lumMod val="85000"/>
              <a:alpha val="50000"/>
            </a:schemeClr>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754380" rtl="0" eaLnBrk="1" fontAlgn="auto" latinLnBrk="0" hangingPunct="1">
              <a:lnSpc>
                <a:spcPct val="100000"/>
              </a:lnSpc>
              <a:spcBef>
                <a:spcPts val="1650"/>
              </a:spcBef>
              <a:spcAft>
                <a:spcPts val="0"/>
              </a:spcAft>
              <a:buClrTx/>
              <a:buSzTx/>
              <a:buFont typeface="Arial"/>
              <a:buNone/>
              <a:tabLst/>
              <a:defRPr/>
            </a:pPr>
            <a:r>
              <a:rPr kumimoji="0" lang="en-US" sz="3300" b="0" i="0" u="none" strike="noStrike" kern="1200" cap="none" spc="0" normalizeH="0" baseline="0" noProof="0">
                <a:ln>
                  <a:noFill/>
                </a:ln>
                <a:solidFill>
                  <a:prstClr val="white">
                    <a:alpha val="0"/>
                  </a:prstClr>
                </a:solidFill>
                <a:effectLst/>
                <a:uLnTx/>
                <a:uFillTx/>
                <a:latin typeface="Arial"/>
                <a:ea typeface="+mn-ea"/>
                <a:cs typeface="Arial"/>
              </a:rPr>
              <a:t> </a:t>
            </a:r>
          </a:p>
        </p:txBody>
      </p:sp>
      <p:grpSp>
        <p:nvGrpSpPr>
          <p:cNvPr id="118" name="Group 117">
            <a:extLst>
              <a:ext uri="{FF2B5EF4-FFF2-40B4-BE49-F238E27FC236}">
                <a16:creationId xmlns:a16="http://schemas.microsoft.com/office/drawing/2014/main" id="{EE9BAD75-6357-4BEE-A0E0-45275EE57EBB}"/>
              </a:ext>
            </a:extLst>
          </p:cNvPr>
          <p:cNvGrpSpPr/>
          <p:nvPr userDrawn="1"/>
        </p:nvGrpSpPr>
        <p:grpSpPr>
          <a:xfrm>
            <a:off x="11536416" y="403603"/>
            <a:ext cx="8205033" cy="906421"/>
            <a:chOff x="6989946" y="244608"/>
            <a:chExt cx="4971452" cy="549346"/>
          </a:xfrm>
        </p:grpSpPr>
        <p:sp>
          <p:nvSpPr>
            <p:cNvPr id="119" name="Freeform: Shape 118">
              <a:extLst>
                <a:ext uri="{FF2B5EF4-FFF2-40B4-BE49-F238E27FC236}">
                  <a16:creationId xmlns:a16="http://schemas.microsoft.com/office/drawing/2014/main" id="{F749B4B2-CE34-46A4-AE75-D5EA4FA8A718}"/>
                </a:ext>
              </a:extLst>
            </p:cNvPr>
            <p:cNvSpPr/>
            <p:nvPr userDrawn="1"/>
          </p:nvSpPr>
          <p:spPr>
            <a:xfrm rot="5400000">
              <a:off x="11021749" y="-145696"/>
              <a:ext cx="549346" cy="1329953"/>
            </a:xfrm>
            <a:custGeom>
              <a:avLst/>
              <a:gdLst>
                <a:gd name="connsiteX0" fmla="*/ 520400 w 549346"/>
                <a:gd name="connsiteY0" fmla="*/ 28951 h 1329953"/>
                <a:gd name="connsiteX1" fmla="*/ 520400 w 549346"/>
                <a:gd name="connsiteY1" fmla="*/ 7 h 1329953"/>
                <a:gd name="connsiteX2" fmla="*/ 549346 w 549346"/>
                <a:gd name="connsiteY2" fmla="*/ 7 h 1329953"/>
                <a:gd name="connsiteX3" fmla="*/ 549346 w 549346"/>
                <a:gd name="connsiteY3" fmla="*/ 28951 h 1329953"/>
                <a:gd name="connsiteX4" fmla="*/ 520400 w 549346"/>
                <a:gd name="connsiteY4" fmla="*/ 289151 h 1329953"/>
                <a:gd name="connsiteX5" fmla="*/ 520400 w 549346"/>
                <a:gd name="connsiteY5" fmla="*/ 260207 h 1329953"/>
                <a:gd name="connsiteX6" fmla="*/ 549346 w 549346"/>
                <a:gd name="connsiteY6" fmla="*/ 260207 h 1329953"/>
                <a:gd name="connsiteX7" fmla="*/ 549346 w 549346"/>
                <a:gd name="connsiteY7" fmla="*/ 289151 h 1329953"/>
                <a:gd name="connsiteX8" fmla="*/ 520400 w 549346"/>
                <a:gd name="connsiteY8" fmla="*/ 549351 h 1329953"/>
                <a:gd name="connsiteX9" fmla="*/ 520400 w 549346"/>
                <a:gd name="connsiteY9" fmla="*/ 520407 h 1329953"/>
                <a:gd name="connsiteX10" fmla="*/ 549346 w 549346"/>
                <a:gd name="connsiteY10" fmla="*/ 520407 h 1329953"/>
                <a:gd name="connsiteX11" fmla="*/ 549346 w 549346"/>
                <a:gd name="connsiteY11" fmla="*/ 549351 h 1329953"/>
                <a:gd name="connsiteX12" fmla="*/ 520400 w 549346"/>
                <a:gd name="connsiteY12" fmla="*/ 809555 h 1329953"/>
                <a:gd name="connsiteX13" fmla="*/ 520400 w 549346"/>
                <a:gd name="connsiteY13" fmla="*/ 780609 h 1329953"/>
                <a:gd name="connsiteX14" fmla="*/ 549346 w 549346"/>
                <a:gd name="connsiteY14" fmla="*/ 780609 h 1329953"/>
                <a:gd name="connsiteX15" fmla="*/ 549346 w 549346"/>
                <a:gd name="connsiteY15" fmla="*/ 809555 h 1329953"/>
                <a:gd name="connsiteX16" fmla="*/ 520400 w 549346"/>
                <a:gd name="connsiteY16" fmla="*/ 1069753 h 1329953"/>
                <a:gd name="connsiteX17" fmla="*/ 520400 w 549346"/>
                <a:gd name="connsiteY17" fmla="*/ 1040809 h 1329953"/>
                <a:gd name="connsiteX18" fmla="*/ 549346 w 549346"/>
                <a:gd name="connsiteY18" fmla="*/ 1040809 h 1329953"/>
                <a:gd name="connsiteX19" fmla="*/ 549346 w 549346"/>
                <a:gd name="connsiteY19" fmla="*/ 1069753 h 1329953"/>
                <a:gd name="connsiteX20" fmla="*/ 520400 w 549346"/>
                <a:gd name="connsiteY20" fmla="*/ 1329953 h 1329953"/>
                <a:gd name="connsiteX21" fmla="*/ 520400 w 549346"/>
                <a:gd name="connsiteY21" fmla="*/ 1301009 h 1329953"/>
                <a:gd name="connsiteX22" fmla="*/ 549346 w 549346"/>
                <a:gd name="connsiteY22" fmla="*/ 1301009 h 1329953"/>
                <a:gd name="connsiteX23" fmla="*/ 549346 w 549346"/>
                <a:gd name="connsiteY23" fmla="*/ 1329953 h 1329953"/>
                <a:gd name="connsiteX24" fmla="*/ 260201 w 549346"/>
                <a:gd name="connsiteY24" fmla="*/ 28949 h 1329953"/>
                <a:gd name="connsiteX25" fmla="*/ 260201 w 549346"/>
                <a:gd name="connsiteY25" fmla="*/ 3 h 1329953"/>
                <a:gd name="connsiteX26" fmla="*/ 289145 w 549346"/>
                <a:gd name="connsiteY26" fmla="*/ 3 h 1329953"/>
                <a:gd name="connsiteX27" fmla="*/ 289145 w 549346"/>
                <a:gd name="connsiteY27" fmla="*/ 28949 h 1329953"/>
                <a:gd name="connsiteX28" fmla="*/ 0 w 549346"/>
                <a:gd name="connsiteY28" fmla="*/ 28947 h 1329953"/>
                <a:gd name="connsiteX29" fmla="*/ 0 w 549346"/>
                <a:gd name="connsiteY29" fmla="*/ 0 h 1329953"/>
                <a:gd name="connsiteX30" fmla="*/ 28944 w 549346"/>
                <a:gd name="connsiteY30" fmla="*/ 0 h 1329953"/>
                <a:gd name="connsiteX31" fmla="*/ 28944 w 549346"/>
                <a:gd name="connsiteY31" fmla="*/ 28947 h 1329953"/>
                <a:gd name="connsiteX32" fmla="*/ 0 w 549346"/>
                <a:gd name="connsiteY32" fmla="*/ 289147 h 1329953"/>
                <a:gd name="connsiteX33" fmla="*/ 0 w 549346"/>
                <a:gd name="connsiteY33" fmla="*/ 260203 h 1329953"/>
                <a:gd name="connsiteX34" fmla="*/ 28944 w 549346"/>
                <a:gd name="connsiteY34" fmla="*/ 260203 h 1329953"/>
                <a:gd name="connsiteX35" fmla="*/ 28944 w 549346"/>
                <a:gd name="connsiteY35" fmla="*/ 289147 h 1329953"/>
                <a:gd name="connsiteX36" fmla="*/ 0 w 549346"/>
                <a:gd name="connsiteY36" fmla="*/ 549347 h 1329953"/>
                <a:gd name="connsiteX37" fmla="*/ 0 w 549346"/>
                <a:gd name="connsiteY37" fmla="*/ 520403 h 1329953"/>
                <a:gd name="connsiteX38" fmla="*/ 28944 w 549346"/>
                <a:gd name="connsiteY38" fmla="*/ 520403 h 1329953"/>
                <a:gd name="connsiteX39" fmla="*/ 28944 w 549346"/>
                <a:gd name="connsiteY39" fmla="*/ 549347 h 1329953"/>
                <a:gd name="connsiteX40" fmla="*/ 0 w 549346"/>
                <a:gd name="connsiteY40" fmla="*/ 809549 h 1329953"/>
                <a:gd name="connsiteX41" fmla="*/ 0 w 549346"/>
                <a:gd name="connsiteY41" fmla="*/ 780603 h 1329953"/>
                <a:gd name="connsiteX42" fmla="*/ 28944 w 549346"/>
                <a:gd name="connsiteY42" fmla="*/ 780603 h 1329953"/>
                <a:gd name="connsiteX43" fmla="*/ 28944 w 549346"/>
                <a:gd name="connsiteY43" fmla="*/ 809549 h 1329953"/>
                <a:gd name="connsiteX44" fmla="*/ 0 w 549346"/>
                <a:gd name="connsiteY44" fmla="*/ 1069747 h 1329953"/>
                <a:gd name="connsiteX45" fmla="*/ 0 w 549346"/>
                <a:gd name="connsiteY45" fmla="*/ 1040803 h 1329953"/>
                <a:gd name="connsiteX46" fmla="*/ 28944 w 549346"/>
                <a:gd name="connsiteY46" fmla="*/ 1040803 h 1329953"/>
                <a:gd name="connsiteX47" fmla="*/ 28944 w 549346"/>
                <a:gd name="connsiteY47" fmla="*/ 1069747 h 1329953"/>
                <a:gd name="connsiteX48" fmla="*/ 0 w 549346"/>
                <a:gd name="connsiteY48" fmla="*/ 1329947 h 1329953"/>
                <a:gd name="connsiteX49" fmla="*/ 0 w 549346"/>
                <a:gd name="connsiteY49" fmla="*/ 1301003 h 1329953"/>
                <a:gd name="connsiteX50" fmla="*/ 28944 w 549346"/>
                <a:gd name="connsiteY50" fmla="*/ 1301003 h 1329953"/>
                <a:gd name="connsiteX51" fmla="*/ 28944 w 549346"/>
                <a:gd name="connsiteY51" fmla="*/ 1329947 h 1329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549346" h="1329953">
                  <a:moveTo>
                    <a:pt x="520400" y="28951"/>
                  </a:moveTo>
                  <a:lnTo>
                    <a:pt x="520400" y="7"/>
                  </a:lnTo>
                  <a:lnTo>
                    <a:pt x="549346" y="7"/>
                  </a:lnTo>
                  <a:lnTo>
                    <a:pt x="549346" y="28951"/>
                  </a:lnTo>
                  <a:close/>
                  <a:moveTo>
                    <a:pt x="520400" y="289151"/>
                  </a:moveTo>
                  <a:lnTo>
                    <a:pt x="520400" y="260207"/>
                  </a:lnTo>
                  <a:lnTo>
                    <a:pt x="549346" y="260207"/>
                  </a:lnTo>
                  <a:lnTo>
                    <a:pt x="549346" y="289151"/>
                  </a:lnTo>
                  <a:close/>
                  <a:moveTo>
                    <a:pt x="520400" y="549351"/>
                  </a:moveTo>
                  <a:lnTo>
                    <a:pt x="520400" y="520407"/>
                  </a:lnTo>
                  <a:lnTo>
                    <a:pt x="549346" y="520407"/>
                  </a:lnTo>
                  <a:lnTo>
                    <a:pt x="549346" y="549351"/>
                  </a:lnTo>
                  <a:close/>
                  <a:moveTo>
                    <a:pt x="520400" y="809555"/>
                  </a:moveTo>
                  <a:lnTo>
                    <a:pt x="520400" y="780609"/>
                  </a:lnTo>
                  <a:lnTo>
                    <a:pt x="549346" y="780609"/>
                  </a:lnTo>
                  <a:lnTo>
                    <a:pt x="549346" y="809555"/>
                  </a:lnTo>
                  <a:close/>
                  <a:moveTo>
                    <a:pt x="520400" y="1069753"/>
                  </a:moveTo>
                  <a:lnTo>
                    <a:pt x="520400" y="1040809"/>
                  </a:lnTo>
                  <a:lnTo>
                    <a:pt x="549346" y="1040809"/>
                  </a:lnTo>
                  <a:lnTo>
                    <a:pt x="549346" y="1069753"/>
                  </a:lnTo>
                  <a:close/>
                  <a:moveTo>
                    <a:pt x="520400" y="1329953"/>
                  </a:moveTo>
                  <a:lnTo>
                    <a:pt x="520400" y="1301009"/>
                  </a:lnTo>
                  <a:lnTo>
                    <a:pt x="549346" y="1301009"/>
                  </a:lnTo>
                  <a:lnTo>
                    <a:pt x="549346" y="1329953"/>
                  </a:lnTo>
                  <a:close/>
                  <a:moveTo>
                    <a:pt x="260201" y="28949"/>
                  </a:moveTo>
                  <a:lnTo>
                    <a:pt x="260201" y="3"/>
                  </a:lnTo>
                  <a:lnTo>
                    <a:pt x="289145" y="3"/>
                  </a:lnTo>
                  <a:lnTo>
                    <a:pt x="289145" y="28949"/>
                  </a:lnTo>
                  <a:close/>
                  <a:moveTo>
                    <a:pt x="0" y="28947"/>
                  </a:moveTo>
                  <a:lnTo>
                    <a:pt x="0" y="0"/>
                  </a:lnTo>
                  <a:lnTo>
                    <a:pt x="28944" y="0"/>
                  </a:lnTo>
                  <a:lnTo>
                    <a:pt x="28944" y="28947"/>
                  </a:lnTo>
                  <a:close/>
                  <a:moveTo>
                    <a:pt x="0" y="289147"/>
                  </a:moveTo>
                  <a:lnTo>
                    <a:pt x="0" y="260203"/>
                  </a:lnTo>
                  <a:lnTo>
                    <a:pt x="28944" y="260203"/>
                  </a:lnTo>
                  <a:lnTo>
                    <a:pt x="28944" y="289147"/>
                  </a:lnTo>
                  <a:close/>
                  <a:moveTo>
                    <a:pt x="0" y="549347"/>
                  </a:moveTo>
                  <a:lnTo>
                    <a:pt x="0" y="520403"/>
                  </a:lnTo>
                  <a:lnTo>
                    <a:pt x="28944" y="520403"/>
                  </a:lnTo>
                  <a:lnTo>
                    <a:pt x="28944" y="549347"/>
                  </a:lnTo>
                  <a:close/>
                  <a:moveTo>
                    <a:pt x="0" y="809549"/>
                  </a:moveTo>
                  <a:lnTo>
                    <a:pt x="0" y="780603"/>
                  </a:lnTo>
                  <a:lnTo>
                    <a:pt x="28944" y="780603"/>
                  </a:lnTo>
                  <a:lnTo>
                    <a:pt x="28944" y="809549"/>
                  </a:lnTo>
                  <a:close/>
                  <a:moveTo>
                    <a:pt x="0" y="1069747"/>
                  </a:moveTo>
                  <a:lnTo>
                    <a:pt x="0" y="1040803"/>
                  </a:lnTo>
                  <a:lnTo>
                    <a:pt x="28944" y="1040803"/>
                  </a:lnTo>
                  <a:lnTo>
                    <a:pt x="28944" y="1069747"/>
                  </a:lnTo>
                  <a:close/>
                  <a:moveTo>
                    <a:pt x="0" y="1329947"/>
                  </a:moveTo>
                  <a:lnTo>
                    <a:pt x="0" y="1301003"/>
                  </a:lnTo>
                  <a:lnTo>
                    <a:pt x="28944" y="1301003"/>
                  </a:lnTo>
                  <a:lnTo>
                    <a:pt x="28944" y="1329947"/>
                  </a:lnTo>
                  <a:close/>
                </a:path>
              </a:pathLst>
            </a:custGeom>
            <a:solidFill>
              <a:schemeClr val="tx2">
                <a:alpha val="20000"/>
              </a:schemeClr>
            </a:solidFill>
            <a:ln w="10294" cap="flat">
              <a:noFill/>
              <a:prstDash val="solid"/>
              <a:miter/>
            </a:ln>
          </p:spPr>
          <p:txBody>
            <a:bodyPr wrap="square" rtlCol="0" anchor="ctr">
              <a:noAutofit/>
            </a:bodyPr>
            <a:lstStyle/>
            <a:p>
              <a:pPr marL="0" marR="0" lvl="0" indent="0" algn="l" defTabSz="1508760" rtl="0" eaLnBrk="1" fontAlgn="auto" latinLnBrk="0" hangingPunct="1">
                <a:lnSpc>
                  <a:spcPct val="100000"/>
                </a:lnSpc>
                <a:spcBef>
                  <a:spcPts val="0"/>
                </a:spcBef>
                <a:spcAft>
                  <a:spcPts val="0"/>
                </a:spcAft>
                <a:buClrTx/>
                <a:buSzTx/>
                <a:buFontTx/>
                <a:buNone/>
                <a:tabLst/>
                <a:defRPr/>
              </a:pPr>
              <a:endParaRPr kumimoji="0" lang="en-US" sz="297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0" name="Freeform: Shape 119">
              <a:extLst>
                <a:ext uri="{FF2B5EF4-FFF2-40B4-BE49-F238E27FC236}">
                  <a16:creationId xmlns:a16="http://schemas.microsoft.com/office/drawing/2014/main" id="{5B29DC48-6F2D-4480-A63A-A63AD225E02A}"/>
                </a:ext>
              </a:extLst>
            </p:cNvPr>
            <p:cNvSpPr/>
            <p:nvPr userDrawn="1"/>
          </p:nvSpPr>
          <p:spPr>
            <a:xfrm rot="5400000">
              <a:off x="7380249" y="-145695"/>
              <a:ext cx="549346" cy="1329951"/>
            </a:xfrm>
            <a:custGeom>
              <a:avLst/>
              <a:gdLst>
                <a:gd name="connsiteX0" fmla="*/ 520400 w 549346"/>
                <a:gd name="connsiteY0" fmla="*/ 28950 h 1329951"/>
                <a:gd name="connsiteX1" fmla="*/ 520400 w 549346"/>
                <a:gd name="connsiteY1" fmla="*/ 5 h 1329951"/>
                <a:gd name="connsiteX2" fmla="*/ 549346 w 549346"/>
                <a:gd name="connsiteY2" fmla="*/ 5 h 1329951"/>
                <a:gd name="connsiteX3" fmla="*/ 549346 w 549346"/>
                <a:gd name="connsiteY3" fmla="*/ 28950 h 1329951"/>
                <a:gd name="connsiteX4" fmla="*/ 520400 w 549346"/>
                <a:gd name="connsiteY4" fmla="*/ 289149 h 1329951"/>
                <a:gd name="connsiteX5" fmla="*/ 520400 w 549346"/>
                <a:gd name="connsiteY5" fmla="*/ 260205 h 1329951"/>
                <a:gd name="connsiteX6" fmla="*/ 549346 w 549346"/>
                <a:gd name="connsiteY6" fmla="*/ 260205 h 1329951"/>
                <a:gd name="connsiteX7" fmla="*/ 549346 w 549346"/>
                <a:gd name="connsiteY7" fmla="*/ 289149 h 1329951"/>
                <a:gd name="connsiteX8" fmla="*/ 520400 w 549346"/>
                <a:gd name="connsiteY8" fmla="*/ 549350 h 1329951"/>
                <a:gd name="connsiteX9" fmla="*/ 520400 w 549346"/>
                <a:gd name="connsiteY9" fmla="*/ 520405 h 1329951"/>
                <a:gd name="connsiteX10" fmla="*/ 549346 w 549346"/>
                <a:gd name="connsiteY10" fmla="*/ 520405 h 1329951"/>
                <a:gd name="connsiteX11" fmla="*/ 549346 w 549346"/>
                <a:gd name="connsiteY11" fmla="*/ 549350 h 1329951"/>
                <a:gd name="connsiteX12" fmla="*/ 520400 w 549346"/>
                <a:gd name="connsiteY12" fmla="*/ 809553 h 1329951"/>
                <a:gd name="connsiteX13" fmla="*/ 520400 w 549346"/>
                <a:gd name="connsiteY13" fmla="*/ 780608 h 1329951"/>
                <a:gd name="connsiteX14" fmla="*/ 549346 w 549346"/>
                <a:gd name="connsiteY14" fmla="*/ 780608 h 1329951"/>
                <a:gd name="connsiteX15" fmla="*/ 549346 w 549346"/>
                <a:gd name="connsiteY15" fmla="*/ 809553 h 1329951"/>
                <a:gd name="connsiteX16" fmla="*/ 520400 w 549346"/>
                <a:gd name="connsiteY16" fmla="*/ 1069751 h 1329951"/>
                <a:gd name="connsiteX17" fmla="*/ 520400 w 549346"/>
                <a:gd name="connsiteY17" fmla="*/ 1040807 h 1329951"/>
                <a:gd name="connsiteX18" fmla="*/ 549346 w 549346"/>
                <a:gd name="connsiteY18" fmla="*/ 1040807 h 1329951"/>
                <a:gd name="connsiteX19" fmla="*/ 549346 w 549346"/>
                <a:gd name="connsiteY19" fmla="*/ 1069751 h 1329951"/>
                <a:gd name="connsiteX20" fmla="*/ 520400 w 549346"/>
                <a:gd name="connsiteY20" fmla="*/ 1329951 h 1329951"/>
                <a:gd name="connsiteX21" fmla="*/ 520400 w 549346"/>
                <a:gd name="connsiteY21" fmla="*/ 1301007 h 1329951"/>
                <a:gd name="connsiteX22" fmla="*/ 549346 w 549346"/>
                <a:gd name="connsiteY22" fmla="*/ 1301007 h 1329951"/>
                <a:gd name="connsiteX23" fmla="*/ 549346 w 549346"/>
                <a:gd name="connsiteY23" fmla="*/ 1329951 h 1329951"/>
                <a:gd name="connsiteX24" fmla="*/ 260201 w 549346"/>
                <a:gd name="connsiteY24" fmla="*/ 28947 h 1329951"/>
                <a:gd name="connsiteX25" fmla="*/ 260201 w 549346"/>
                <a:gd name="connsiteY25" fmla="*/ 2 h 1329951"/>
                <a:gd name="connsiteX26" fmla="*/ 289145 w 549346"/>
                <a:gd name="connsiteY26" fmla="*/ 2 h 1329951"/>
                <a:gd name="connsiteX27" fmla="*/ 289145 w 549346"/>
                <a:gd name="connsiteY27" fmla="*/ 28947 h 1329951"/>
                <a:gd name="connsiteX28" fmla="*/ 260201 w 549346"/>
                <a:gd name="connsiteY28" fmla="*/ 289147 h 1329951"/>
                <a:gd name="connsiteX29" fmla="*/ 260201 w 549346"/>
                <a:gd name="connsiteY29" fmla="*/ 260203 h 1329951"/>
                <a:gd name="connsiteX30" fmla="*/ 289145 w 549346"/>
                <a:gd name="connsiteY30" fmla="*/ 260203 h 1329951"/>
                <a:gd name="connsiteX31" fmla="*/ 289145 w 549346"/>
                <a:gd name="connsiteY31" fmla="*/ 289147 h 1329951"/>
                <a:gd name="connsiteX32" fmla="*/ 260201 w 549346"/>
                <a:gd name="connsiteY32" fmla="*/ 549348 h 1329951"/>
                <a:gd name="connsiteX33" fmla="*/ 260201 w 549346"/>
                <a:gd name="connsiteY33" fmla="*/ 520403 h 1329951"/>
                <a:gd name="connsiteX34" fmla="*/ 289145 w 549346"/>
                <a:gd name="connsiteY34" fmla="*/ 520403 h 1329951"/>
                <a:gd name="connsiteX35" fmla="*/ 289145 w 549346"/>
                <a:gd name="connsiteY35" fmla="*/ 549348 h 1329951"/>
                <a:gd name="connsiteX36" fmla="*/ 260201 w 549346"/>
                <a:gd name="connsiteY36" fmla="*/ 809551 h 1329951"/>
                <a:gd name="connsiteX37" fmla="*/ 260201 w 549346"/>
                <a:gd name="connsiteY37" fmla="*/ 780605 h 1329951"/>
                <a:gd name="connsiteX38" fmla="*/ 289145 w 549346"/>
                <a:gd name="connsiteY38" fmla="*/ 780605 h 1329951"/>
                <a:gd name="connsiteX39" fmla="*/ 289145 w 549346"/>
                <a:gd name="connsiteY39" fmla="*/ 809551 h 1329951"/>
                <a:gd name="connsiteX40" fmla="*/ 260201 w 549346"/>
                <a:gd name="connsiteY40" fmla="*/ 1069748 h 1329951"/>
                <a:gd name="connsiteX41" fmla="*/ 260201 w 549346"/>
                <a:gd name="connsiteY41" fmla="*/ 1040804 h 1329951"/>
                <a:gd name="connsiteX42" fmla="*/ 289145 w 549346"/>
                <a:gd name="connsiteY42" fmla="*/ 1040804 h 1329951"/>
                <a:gd name="connsiteX43" fmla="*/ 289145 w 549346"/>
                <a:gd name="connsiteY43" fmla="*/ 1069748 h 1329951"/>
                <a:gd name="connsiteX44" fmla="*/ 260201 w 549346"/>
                <a:gd name="connsiteY44" fmla="*/ 1329948 h 1329951"/>
                <a:gd name="connsiteX45" fmla="*/ 260201 w 549346"/>
                <a:gd name="connsiteY45" fmla="*/ 1301004 h 1329951"/>
                <a:gd name="connsiteX46" fmla="*/ 289145 w 549346"/>
                <a:gd name="connsiteY46" fmla="*/ 1301004 h 1329951"/>
                <a:gd name="connsiteX47" fmla="*/ 289145 w 549346"/>
                <a:gd name="connsiteY47" fmla="*/ 1329948 h 1329951"/>
                <a:gd name="connsiteX48" fmla="*/ 0 w 549346"/>
                <a:gd name="connsiteY48" fmla="*/ 28945 h 1329951"/>
                <a:gd name="connsiteX49" fmla="*/ 0 w 549346"/>
                <a:gd name="connsiteY49" fmla="*/ 0 h 1329951"/>
                <a:gd name="connsiteX50" fmla="*/ 28944 w 549346"/>
                <a:gd name="connsiteY50" fmla="*/ 0 h 1329951"/>
                <a:gd name="connsiteX51" fmla="*/ 28944 w 549346"/>
                <a:gd name="connsiteY51" fmla="*/ 28945 h 1329951"/>
                <a:gd name="connsiteX52" fmla="*/ 0 w 549346"/>
                <a:gd name="connsiteY52" fmla="*/ 289145 h 1329951"/>
                <a:gd name="connsiteX53" fmla="*/ 0 w 549346"/>
                <a:gd name="connsiteY53" fmla="*/ 260201 h 1329951"/>
                <a:gd name="connsiteX54" fmla="*/ 28944 w 549346"/>
                <a:gd name="connsiteY54" fmla="*/ 260201 h 1329951"/>
                <a:gd name="connsiteX55" fmla="*/ 28944 w 549346"/>
                <a:gd name="connsiteY55" fmla="*/ 289145 h 1329951"/>
                <a:gd name="connsiteX56" fmla="*/ 0 w 549346"/>
                <a:gd name="connsiteY56" fmla="*/ 549346 h 1329951"/>
                <a:gd name="connsiteX57" fmla="*/ 0 w 549346"/>
                <a:gd name="connsiteY57" fmla="*/ 520401 h 1329951"/>
                <a:gd name="connsiteX58" fmla="*/ 28944 w 549346"/>
                <a:gd name="connsiteY58" fmla="*/ 520401 h 1329951"/>
                <a:gd name="connsiteX59" fmla="*/ 28944 w 549346"/>
                <a:gd name="connsiteY59" fmla="*/ 549346 h 1329951"/>
                <a:gd name="connsiteX60" fmla="*/ 0 w 549346"/>
                <a:gd name="connsiteY60" fmla="*/ 809547 h 1329951"/>
                <a:gd name="connsiteX61" fmla="*/ 0 w 549346"/>
                <a:gd name="connsiteY61" fmla="*/ 780602 h 1329951"/>
                <a:gd name="connsiteX62" fmla="*/ 28944 w 549346"/>
                <a:gd name="connsiteY62" fmla="*/ 780602 h 1329951"/>
                <a:gd name="connsiteX63" fmla="*/ 28944 w 549346"/>
                <a:gd name="connsiteY63" fmla="*/ 809547 h 1329951"/>
                <a:gd name="connsiteX64" fmla="*/ 0 w 549346"/>
                <a:gd name="connsiteY64" fmla="*/ 1069746 h 1329951"/>
                <a:gd name="connsiteX65" fmla="*/ 0 w 549346"/>
                <a:gd name="connsiteY65" fmla="*/ 1040802 h 1329951"/>
                <a:gd name="connsiteX66" fmla="*/ 28944 w 549346"/>
                <a:gd name="connsiteY66" fmla="*/ 1040802 h 1329951"/>
                <a:gd name="connsiteX67" fmla="*/ 28944 w 549346"/>
                <a:gd name="connsiteY67" fmla="*/ 1069746 h 1329951"/>
                <a:gd name="connsiteX68" fmla="*/ 0 w 549346"/>
                <a:gd name="connsiteY68" fmla="*/ 1329946 h 1329951"/>
                <a:gd name="connsiteX69" fmla="*/ 0 w 549346"/>
                <a:gd name="connsiteY69" fmla="*/ 1301002 h 1329951"/>
                <a:gd name="connsiteX70" fmla="*/ 28944 w 549346"/>
                <a:gd name="connsiteY70" fmla="*/ 1301002 h 1329951"/>
                <a:gd name="connsiteX71" fmla="*/ 28944 w 549346"/>
                <a:gd name="connsiteY71" fmla="*/ 1329946 h 1329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549346" h="1329951">
                  <a:moveTo>
                    <a:pt x="520400" y="28950"/>
                  </a:moveTo>
                  <a:lnTo>
                    <a:pt x="520400" y="5"/>
                  </a:lnTo>
                  <a:lnTo>
                    <a:pt x="549346" y="5"/>
                  </a:lnTo>
                  <a:lnTo>
                    <a:pt x="549346" y="28950"/>
                  </a:lnTo>
                  <a:close/>
                  <a:moveTo>
                    <a:pt x="520400" y="289149"/>
                  </a:moveTo>
                  <a:lnTo>
                    <a:pt x="520400" y="260205"/>
                  </a:lnTo>
                  <a:lnTo>
                    <a:pt x="549346" y="260205"/>
                  </a:lnTo>
                  <a:lnTo>
                    <a:pt x="549346" y="289149"/>
                  </a:lnTo>
                  <a:close/>
                  <a:moveTo>
                    <a:pt x="520400" y="549350"/>
                  </a:moveTo>
                  <a:lnTo>
                    <a:pt x="520400" y="520405"/>
                  </a:lnTo>
                  <a:lnTo>
                    <a:pt x="549346" y="520405"/>
                  </a:lnTo>
                  <a:lnTo>
                    <a:pt x="549346" y="549350"/>
                  </a:lnTo>
                  <a:close/>
                  <a:moveTo>
                    <a:pt x="520400" y="809553"/>
                  </a:moveTo>
                  <a:lnTo>
                    <a:pt x="520400" y="780608"/>
                  </a:lnTo>
                  <a:lnTo>
                    <a:pt x="549346" y="780608"/>
                  </a:lnTo>
                  <a:lnTo>
                    <a:pt x="549346" y="809553"/>
                  </a:lnTo>
                  <a:close/>
                  <a:moveTo>
                    <a:pt x="520400" y="1069751"/>
                  </a:moveTo>
                  <a:lnTo>
                    <a:pt x="520400" y="1040807"/>
                  </a:lnTo>
                  <a:lnTo>
                    <a:pt x="549346" y="1040807"/>
                  </a:lnTo>
                  <a:lnTo>
                    <a:pt x="549346" y="1069751"/>
                  </a:lnTo>
                  <a:close/>
                  <a:moveTo>
                    <a:pt x="520400" y="1329951"/>
                  </a:moveTo>
                  <a:lnTo>
                    <a:pt x="520400" y="1301007"/>
                  </a:lnTo>
                  <a:lnTo>
                    <a:pt x="549346" y="1301007"/>
                  </a:lnTo>
                  <a:lnTo>
                    <a:pt x="549346" y="1329951"/>
                  </a:lnTo>
                  <a:close/>
                  <a:moveTo>
                    <a:pt x="260201" y="28947"/>
                  </a:moveTo>
                  <a:lnTo>
                    <a:pt x="260201" y="2"/>
                  </a:lnTo>
                  <a:lnTo>
                    <a:pt x="289145" y="2"/>
                  </a:lnTo>
                  <a:lnTo>
                    <a:pt x="289145" y="28947"/>
                  </a:lnTo>
                  <a:close/>
                  <a:moveTo>
                    <a:pt x="260201" y="289147"/>
                  </a:moveTo>
                  <a:lnTo>
                    <a:pt x="260201" y="260203"/>
                  </a:lnTo>
                  <a:lnTo>
                    <a:pt x="289145" y="260203"/>
                  </a:lnTo>
                  <a:lnTo>
                    <a:pt x="289145" y="289147"/>
                  </a:lnTo>
                  <a:close/>
                  <a:moveTo>
                    <a:pt x="260201" y="549348"/>
                  </a:moveTo>
                  <a:lnTo>
                    <a:pt x="260201" y="520403"/>
                  </a:lnTo>
                  <a:lnTo>
                    <a:pt x="289145" y="520403"/>
                  </a:lnTo>
                  <a:lnTo>
                    <a:pt x="289145" y="549348"/>
                  </a:lnTo>
                  <a:close/>
                  <a:moveTo>
                    <a:pt x="260201" y="809551"/>
                  </a:moveTo>
                  <a:lnTo>
                    <a:pt x="260201" y="780605"/>
                  </a:lnTo>
                  <a:lnTo>
                    <a:pt x="289145" y="780605"/>
                  </a:lnTo>
                  <a:lnTo>
                    <a:pt x="289145" y="809551"/>
                  </a:lnTo>
                  <a:close/>
                  <a:moveTo>
                    <a:pt x="260201" y="1069748"/>
                  </a:moveTo>
                  <a:lnTo>
                    <a:pt x="260201" y="1040804"/>
                  </a:lnTo>
                  <a:lnTo>
                    <a:pt x="289145" y="1040804"/>
                  </a:lnTo>
                  <a:lnTo>
                    <a:pt x="289145" y="1069748"/>
                  </a:lnTo>
                  <a:close/>
                  <a:moveTo>
                    <a:pt x="260201" y="1329948"/>
                  </a:moveTo>
                  <a:lnTo>
                    <a:pt x="260201" y="1301004"/>
                  </a:lnTo>
                  <a:lnTo>
                    <a:pt x="289145" y="1301004"/>
                  </a:lnTo>
                  <a:lnTo>
                    <a:pt x="289145" y="1329948"/>
                  </a:lnTo>
                  <a:close/>
                  <a:moveTo>
                    <a:pt x="0" y="28945"/>
                  </a:moveTo>
                  <a:lnTo>
                    <a:pt x="0" y="0"/>
                  </a:lnTo>
                  <a:lnTo>
                    <a:pt x="28944" y="0"/>
                  </a:lnTo>
                  <a:lnTo>
                    <a:pt x="28944" y="28945"/>
                  </a:lnTo>
                  <a:close/>
                  <a:moveTo>
                    <a:pt x="0" y="289145"/>
                  </a:moveTo>
                  <a:lnTo>
                    <a:pt x="0" y="260201"/>
                  </a:lnTo>
                  <a:lnTo>
                    <a:pt x="28944" y="260201"/>
                  </a:lnTo>
                  <a:lnTo>
                    <a:pt x="28944" y="289145"/>
                  </a:lnTo>
                  <a:close/>
                  <a:moveTo>
                    <a:pt x="0" y="549346"/>
                  </a:moveTo>
                  <a:lnTo>
                    <a:pt x="0" y="520401"/>
                  </a:lnTo>
                  <a:lnTo>
                    <a:pt x="28944" y="520401"/>
                  </a:lnTo>
                  <a:lnTo>
                    <a:pt x="28944" y="549346"/>
                  </a:lnTo>
                  <a:close/>
                  <a:moveTo>
                    <a:pt x="0" y="809547"/>
                  </a:moveTo>
                  <a:lnTo>
                    <a:pt x="0" y="780602"/>
                  </a:lnTo>
                  <a:lnTo>
                    <a:pt x="28944" y="780602"/>
                  </a:lnTo>
                  <a:lnTo>
                    <a:pt x="28944" y="809547"/>
                  </a:lnTo>
                  <a:close/>
                  <a:moveTo>
                    <a:pt x="0" y="1069746"/>
                  </a:moveTo>
                  <a:lnTo>
                    <a:pt x="0" y="1040802"/>
                  </a:lnTo>
                  <a:lnTo>
                    <a:pt x="28944" y="1040802"/>
                  </a:lnTo>
                  <a:lnTo>
                    <a:pt x="28944" y="1069746"/>
                  </a:lnTo>
                  <a:close/>
                  <a:moveTo>
                    <a:pt x="0" y="1329946"/>
                  </a:moveTo>
                  <a:lnTo>
                    <a:pt x="0" y="1301002"/>
                  </a:lnTo>
                  <a:lnTo>
                    <a:pt x="28944" y="1301002"/>
                  </a:lnTo>
                  <a:lnTo>
                    <a:pt x="28944" y="1329946"/>
                  </a:lnTo>
                  <a:close/>
                </a:path>
              </a:pathLst>
            </a:custGeom>
            <a:solidFill>
              <a:schemeClr val="tx2">
                <a:alpha val="20000"/>
              </a:schemeClr>
            </a:solidFill>
            <a:ln w="10294" cap="flat">
              <a:noFill/>
              <a:prstDash val="solid"/>
              <a:miter/>
            </a:ln>
          </p:spPr>
          <p:txBody>
            <a:bodyPr wrap="square" rtlCol="0" anchor="ctr">
              <a:noAutofit/>
            </a:bodyPr>
            <a:lstStyle/>
            <a:p>
              <a:pPr marL="0" marR="0" lvl="0" indent="0" algn="l" defTabSz="1508760" rtl="0" eaLnBrk="1" fontAlgn="auto" latinLnBrk="0" hangingPunct="1">
                <a:lnSpc>
                  <a:spcPct val="100000"/>
                </a:lnSpc>
                <a:spcBef>
                  <a:spcPts val="0"/>
                </a:spcBef>
                <a:spcAft>
                  <a:spcPts val="0"/>
                </a:spcAft>
                <a:buClrTx/>
                <a:buSzTx/>
                <a:buFontTx/>
                <a:buNone/>
                <a:tabLst/>
                <a:defRPr/>
              </a:pPr>
              <a:endParaRPr kumimoji="0" lang="en-US" sz="297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1" name="Freeform: Shape 120">
              <a:extLst>
                <a:ext uri="{FF2B5EF4-FFF2-40B4-BE49-F238E27FC236}">
                  <a16:creationId xmlns:a16="http://schemas.microsoft.com/office/drawing/2014/main" id="{8A96E6C3-B937-41F2-AC5D-E265C3A64931}"/>
                </a:ext>
              </a:extLst>
            </p:cNvPr>
            <p:cNvSpPr/>
            <p:nvPr userDrawn="1"/>
          </p:nvSpPr>
          <p:spPr>
            <a:xfrm rot="5400000">
              <a:off x="8941015" y="-145695"/>
              <a:ext cx="549346" cy="1329951"/>
            </a:xfrm>
            <a:custGeom>
              <a:avLst/>
              <a:gdLst>
                <a:gd name="connsiteX0" fmla="*/ 520400 w 549346"/>
                <a:gd name="connsiteY0" fmla="*/ 28950 h 1329951"/>
                <a:gd name="connsiteX1" fmla="*/ 520400 w 549346"/>
                <a:gd name="connsiteY1" fmla="*/ 5 h 1329951"/>
                <a:gd name="connsiteX2" fmla="*/ 549346 w 549346"/>
                <a:gd name="connsiteY2" fmla="*/ 5 h 1329951"/>
                <a:gd name="connsiteX3" fmla="*/ 549346 w 549346"/>
                <a:gd name="connsiteY3" fmla="*/ 28950 h 1329951"/>
                <a:gd name="connsiteX4" fmla="*/ 520400 w 549346"/>
                <a:gd name="connsiteY4" fmla="*/ 289149 h 1329951"/>
                <a:gd name="connsiteX5" fmla="*/ 520400 w 549346"/>
                <a:gd name="connsiteY5" fmla="*/ 260205 h 1329951"/>
                <a:gd name="connsiteX6" fmla="*/ 549346 w 549346"/>
                <a:gd name="connsiteY6" fmla="*/ 260205 h 1329951"/>
                <a:gd name="connsiteX7" fmla="*/ 549346 w 549346"/>
                <a:gd name="connsiteY7" fmla="*/ 289149 h 1329951"/>
                <a:gd name="connsiteX8" fmla="*/ 520400 w 549346"/>
                <a:gd name="connsiteY8" fmla="*/ 549350 h 1329951"/>
                <a:gd name="connsiteX9" fmla="*/ 520400 w 549346"/>
                <a:gd name="connsiteY9" fmla="*/ 520405 h 1329951"/>
                <a:gd name="connsiteX10" fmla="*/ 549346 w 549346"/>
                <a:gd name="connsiteY10" fmla="*/ 520405 h 1329951"/>
                <a:gd name="connsiteX11" fmla="*/ 549346 w 549346"/>
                <a:gd name="connsiteY11" fmla="*/ 549350 h 1329951"/>
                <a:gd name="connsiteX12" fmla="*/ 520400 w 549346"/>
                <a:gd name="connsiteY12" fmla="*/ 809553 h 1329951"/>
                <a:gd name="connsiteX13" fmla="*/ 520400 w 549346"/>
                <a:gd name="connsiteY13" fmla="*/ 780608 h 1329951"/>
                <a:gd name="connsiteX14" fmla="*/ 549346 w 549346"/>
                <a:gd name="connsiteY14" fmla="*/ 780608 h 1329951"/>
                <a:gd name="connsiteX15" fmla="*/ 549346 w 549346"/>
                <a:gd name="connsiteY15" fmla="*/ 809553 h 1329951"/>
                <a:gd name="connsiteX16" fmla="*/ 520400 w 549346"/>
                <a:gd name="connsiteY16" fmla="*/ 1069751 h 1329951"/>
                <a:gd name="connsiteX17" fmla="*/ 520400 w 549346"/>
                <a:gd name="connsiteY17" fmla="*/ 1040807 h 1329951"/>
                <a:gd name="connsiteX18" fmla="*/ 549346 w 549346"/>
                <a:gd name="connsiteY18" fmla="*/ 1040807 h 1329951"/>
                <a:gd name="connsiteX19" fmla="*/ 549346 w 549346"/>
                <a:gd name="connsiteY19" fmla="*/ 1069751 h 1329951"/>
                <a:gd name="connsiteX20" fmla="*/ 520400 w 549346"/>
                <a:gd name="connsiteY20" fmla="*/ 1329951 h 1329951"/>
                <a:gd name="connsiteX21" fmla="*/ 520400 w 549346"/>
                <a:gd name="connsiteY21" fmla="*/ 1301007 h 1329951"/>
                <a:gd name="connsiteX22" fmla="*/ 549346 w 549346"/>
                <a:gd name="connsiteY22" fmla="*/ 1301007 h 1329951"/>
                <a:gd name="connsiteX23" fmla="*/ 549346 w 549346"/>
                <a:gd name="connsiteY23" fmla="*/ 1329951 h 1329951"/>
                <a:gd name="connsiteX24" fmla="*/ 260201 w 549346"/>
                <a:gd name="connsiteY24" fmla="*/ 28947 h 1329951"/>
                <a:gd name="connsiteX25" fmla="*/ 260201 w 549346"/>
                <a:gd name="connsiteY25" fmla="*/ 2 h 1329951"/>
                <a:gd name="connsiteX26" fmla="*/ 289145 w 549346"/>
                <a:gd name="connsiteY26" fmla="*/ 2 h 1329951"/>
                <a:gd name="connsiteX27" fmla="*/ 289145 w 549346"/>
                <a:gd name="connsiteY27" fmla="*/ 28947 h 1329951"/>
                <a:gd name="connsiteX28" fmla="*/ 260201 w 549346"/>
                <a:gd name="connsiteY28" fmla="*/ 289147 h 1329951"/>
                <a:gd name="connsiteX29" fmla="*/ 260201 w 549346"/>
                <a:gd name="connsiteY29" fmla="*/ 260203 h 1329951"/>
                <a:gd name="connsiteX30" fmla="*/ 289145 w 549346"/>
                <a:gd name="connsiteY30" fmla="*/ 260203 h 1329951"/>
                <a:gd name="connsiteX31" fmla="*/ 289145 w 549346"/>
                <a:gd name="connsiteY31" fmla="*/ 289147 h 1329951"/>
                <a:gd name="connsiteX32" fmla="*/ 260201 w 549346"/>
                <a:gd name="connsiteY32" fmla="*/ 549348 h 1329951"/>
                <a:gd name="connsiteX33" fmla="*/ 260201 w 549346"/>
                <a:gd name="connsiteY33" fmla="*/ 520403 h 1329951"/>
                <a:gd name="connsiteX34" fmla="*/ 289145 w 549346"/>
                <a:gd name="connsiteY34" fmla="*/ 520403 h 1329951"/>
                <a:gd name="connsiteX35" fmla="*/ 289145 w 549346"/>
                <a:gd name="connsiteY35" fmla="*/ 549348 h 1329951"/>
                <a:gd name="connsiteX36" fmla="*/ 260201 w 549346"/>
                <a:gd name="connsiteY36" fmla="*/ 809551 h 1329951"/>
                <a:gd name="connsiteX37" fmla="*/ 260201 w 549346"/>
                <a:gd name="connsiteY37" fmla="*/ 780605 h 1329951"/>
                <a:gd name="connsiteX38" fmla="*/ 289145 w 549346"/>
                <a:gd name="connsiteY38" fmla="*/ 780605 h 1329951"/>
                <a:gd name="connsiteX39" fmla="*/ 289145 w 549346"/>
                <a:gd name="connsiteY39" fmla="*/ 809551 h 1329951"/>
                <a:gd name="connsiteX40" fmla="*/ 260201 w 549346"/>
                <a:gd name="connsiteY40" fmla="*/ 1069748 h 1329951"/>
                <a:gd name="connsiteX41" fmla="*/ 260201 w 549346"/>
                <a:gd name="connsiteY41" fmla="*/ 1040804 h 1329951"/>
                <a:gd name="connsiteX42" fmla="*/ 289145 w 549346"/>
                <a:gd name="connsiteY42" fmla="*/ 1040804 h 1329951"/>
                <a:gd name="connsiteX43" fmla="*/ 289145 w 549346"/>
                <a:gd name="connsiteY43" fmla="*/ 1069748 h 1329951"/>
                <a:gd name="connsiteX44" fmla="*/ 260201 w 549346"/>
                <a:gd name="connsiteY44" fmla="*/ 1329948 h 1329951"/>
                <a:gd name="connsiteX45" fmla="*/ 260201 w 549346"/>
                <a:gd name="connsiteY45" fmla="*/ 1301004 h 1329951"/>
                <a:gd name="connsiteX46" fmla="*/ 289145 w 549346"/>
                <a:gd name="connsiteY46" fmla="*/ 1301004 h 1329951"/>
                <a:gd name="connsiteX47" fmla="*/ 289145 w 549346"/>
                <a:gd name="connsiteY47" fmla="*/ 1329948 h 1329951"/>
                <a:gd name="connsiteX48" fmla="*/ 0 w 549346"/>
                <a:gd name="connsiteY48" fmla="*/ 28945 h 1329951"/>
                <a:gd name="connsiteX49" fmla="*/ 0 w 549346"/>
                <a:gd name="connsiteY49" fmla="*/ 0 h 1329951"/>
                <a:gd name="connsiteX50" fmla="*/ 28944 w 549346"/>
                <a:gd name="connsiteY50" fmla="*/ 0 h 1329951"/>
                <a:gd name="connsiteX51" fmla="*/ 28944 w 549346"/>
                <a:gd name="connsiteY51" fmla="*/ 28945 h 1329951"/>
                <a:gd name="connsiteX52" fmla="*/ 0 w 549346"/>
                <a:gd name="connsiteY52" fmla="*/ 289145 h 1329951"/>
                <a:gd name="connsiteX53" fmla="*/ 0 w 549346"/>
                <a:gd name="connsiteY53" fmla="*/ 260201 h 1329951"/>
                <a:gd name="connsiteX54" fmla="*/ 28944 w 549346"/>
                <a:gd name="connsiteY54" fmla="*/ 260201 h 1329951"/>
                <a:gd name="connsiteX55" fmla="*/ 28944 w 549346"/>
                <a:gd name="connsiteY55" fmla="*/ 289145 h 1329951"/>
                <a:gd name="connsiteX56" fmla="*/ 0 w 549346"/>
                <a:gd name="connsiteY56" fmla="*/ 549346 h 1329951"/>
                <a:gd name="connsiteX57" fmla="*/ 0 w 549346"/>
                <a:gd name="connsiteY57" fmla="*/ 520401 h 1329951"/>
                <a:gd name="connsiteX58" fmla="*/ 28944 w 549346"/>
                <a:gd name="connsiteY58" fmla="*/ 520401 h 1329951"/>
                <a:gd name="connsiteX59" fmla="*/ 28944 w 549346"/>
                <a:gd name="connsiteY59" fmla="*/ 549346 h 1329951"/>
                <a:gd name="connsiteX60" fmla="*/ 0 w 549346"/>
                <a:gd name="connsiteY60" fmla="*/ 809547 h 1329951"/>
                <a:gd name="connsiteX61" fmla="*/ 0 w 549346"/>
                <a:gd name="connsiteY61" fmla="*/ 780602 h 1329951"/>
                <a:gd name="connsiteX62" fmla="*/ 28944 w 549346"/>
                <a:gd name="connsiteY62" fmla="*/ 780602 h 1329951"/>
                <a:gd name="connsiteX63" fmla="*/ 28944 w 549346"/>
                <a:gd name="connsiteY63" fmla="*/ 809547 h 1329951"/>
                <a:gd name="connsiteX64" fmla="*/ 0 w 549346"/>
                <a:gd name="connsiteY64" fmla="*/ 1069746 h 1329951"/>
                <a:gd name="connsiteX65" fmla="*/ 0 w 549346"/>
                <a:gd name="connsiteY65" fmla="*/ 1040802 h 1329951"/>
                <a:gd name="connsiteX66" fmla="*/ 28944 w 549346"/>
                <a:gd name="connsiteY66" fmla="*/ 1040802 h 1329951"/>
                <a:gd name="connsiteX67" fmla="*/ 28944 w 549346"/>
                <a:gd name="connsiteY67" fmla="*/ 1069746 h 1329951"/>
                <a:gd name="connsiteX68" fmla="*/ 0 w 549346"/>
                <a:gd name="connsiteY68" fmla="*/ 1329946 h 1329951"/>
                <a:gd name="connsiteX69" fmla="*/ 0 w 549346"/>
                <a:gd name="connsiteY69" fmla="*/ 1301002 h 1329951"/>
                <a:gd name="connsiteX70" fmla="*/ 28944 w 549346"/>
                <a:gd name="connsiteY70" fmla="*/ 1301002 h 1329951"/>
                <a:gd name="connsiteX71" fmla="*/ 28944 w 549346"/>
                <a:gd name="connsiteY71" fmla="*/ 1329946 h 1329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549346" h="1329951">
                  <a:moveTo>
                    <a:pt x="520400" y="28950"/>
                  </a:moveTo>
                  <a:lnTo>
                    <a:pt x="520400" y="5"/>
                  </a:lnTo>
                  <a:lnTo>
                    <a:pt x="549346" y="5"/>
                  </a:lnTo>
                  <a:lnTo>
                    <a:pt x="549346" y="28950"/>
                  </a:lnTo>
                  <a:close/>
                  <a:moveTo>
                    <a:pt x="520400" y="289149"/>
                  </a:moveTo>
                  <a:lnTo>
                    <a:pt x="520400" y="260205"/>
                  </a:lnTo>
                  <a:lnTo>
                    <a:pt x="549346" y="260205"/>
                  </a:lnTo>
                  <a:lnTo>
                    <a:pt x="549346" y="289149"/>
                  </a:lnTo>
                  <a:close/>
                  <a:moveTo>
                    <a:pt x="520400" y="549350"/>
                  </a:moveTo>
                  <a:lnTo>
                    <a:pt x="520400" y="520405"/>
                  </a:lnTo>
                  <a:lnTo>
                    <a:pt x="549346" y="520405"/>
                  </a:lnTo>
                  <a:lnTo>
                    <a:pt x="549346" y="549350"/>
                  </a:lnTo>
                  <a:close/>
                  <a:moveTo>
                    <a:pt x="520400" y="809553"/>
                  </a:moveTo>
                  <a:lnTo>
                    <a:pt x="520400" y="780608"/>
                  </a:lnTo>
                  <a:lnTo>
                    <a:pt x="549346" y="780608"/>
                  </a:lnTo>
                  <a:lnTo>
                    <a:pt x="549346" y="809553"/>
                  </a:lnTo>
                  <a:close/>
                  <a:moveTo>
                    <a:pt x="520400" y="1069751"/>
                  </a:moveTo>
                  <a:lnTo>
                    <a:pt x="520400" y="1040807"/>
                  </a:lnTo>
                  <a:lnTo>
                    <a:pt x="549346" y="1040807"/>
                  </a:lnTo>
                  <a:lnTo>
                    <a:pt x="549346" y="1069751"/>
                  </a:lnTo>
                  <a:close/>
                  <a:moveTo>
                    <a:pt x="520400" y="1329951"/>
                  </a:moveTo>
                  <a:lnTo>
                    <a:pt x="520400" y="1301007"/>
                  </a:lnTo>
                  <a:lnTo>
                    <a:pt x="549346" y="1301007"/>
                  </a:lnTo>
                  <a:lnTo>
                    <a:pt x="549346" y="1329951"/>
                  </a:lnTo>
                  <a:close/>
                  <a:moveTo>
                    <a:pt x="260201" y="28947"/>
                  </a:moveTo>
                  <a:lnTo>
                    <a:pt x="260201" y="2"/>
                  </a:lnTo>
                  <a:lnTo>
                    <a:pt x="289145" y="2"/>
                  </a:lnTo>
                  <a:lnTo>
                    <a:pt x="289145" y="28947"/>
                  </a:lnTo>
                  <a:close/>
                  <a:moveTo>
                    <a:pt x="260201" y="289147"/>
                  </a:moveTo>
                  <a:lnTo>
                    <a:pt x="260201" y="260203"/>
                  </a:lnTo>
                  <a:lnTo>
                    <a:pt x="289145" y="260203"/>
                  </a:lnTo>
                  <a:lnTo>
                    <a:pt x="289145" y="289147"/>
                  </a:lnTo>
                  <a:close/>
                  <a:moveTo>
                    <a:pt x="260201" y="549348"/>
                  </a:moveTo>
                  <a:lnTo>
                    <a:pt x="260201" y="520403"/>
                  </a:lnTo>
                  <a:lnTo>
                    <a:pt x="289145" y="520403"/>
                  </a:lnTo>
                  <a:lnTo>
                    <a:pt x="289145" y="549348"/>
                  </a:lnTo>
                  <a:close/>
                  <a:moveTo>
                    <a:pt x="260201" y="809551"/>
                  </a:moveTo>
                  <a:lnTo>
                    <a:pt x="260201" y="780605"/>
                  </a:lnTo>
                  <a:lnTo>
                    <a:pt x="289145" y="780605"/>
                  </a:lnTo>
                  <a:lnTo>
                    <a:pt x="289145" y="809551"/>
                  </a:lnTo>
                  <a:close/>
                  <a:moveTo>
                    <a:pt x="260201" y="1069748"/>
                  </a:moveTo>
                  <a:lnTo>
                    <a:pt x="260201" y="1040804"/>
                  </a:lnTo>
                  <a:lnTo>
                    <a:pt x="289145" y="1040804"/>
                  </a:lnTo>
                  <a:lnTo>
                    <a:pt x="289145" y="1069748"/>
                  </a:lnTo>
                  <a:close/>
                  <a:moveTo>
                    <a:pt x="260201" y="1329948"/>
                  </a:moveTo>
                  <a:lnTo>
                    <a:pt x="260201" y="1301004"/>
                  </a:lnTo>
                  <a:lnTo>
                    <a:pt x="289145" y="1301004"/>
                  </a:lnTo>
                  <a:lnTo>
                    <a:pt x="289145" y="1329948"/>
                  </a:lnTo>
                  <a:close/>
                  <a:moveTo>
                    <a:pt x="0" y="28945"/>
                  </a:moveTo>
                  <a:lnTo>
                    <a:pt x="0" y="0"/>
                  </a:lnTo>
                  <a:lnTo>
                    <a:pt x="28944" y="0"/>
                  </a:lnTo>
                  <a:lnTo>
                    <a:pt x="28944" y="28945"/>
                  </a:lnTo>
                  <a:close/>
                  <a:moveTo>
                    <a:pt x="0" y="289145"/>
                  </a:moveTo>
                  <a:lnTo>
                    <a:pt x="0" y="260201"/>
                  </a:lnTo>
                  <a:lnTo>
                    <a:pt x="28944" y="260201"/>
                  </a:lnTo>
                  <a:lnTo>
                    <a:pt x="28944" y="289145"/>
                  </a:lnTo>
                  <a:close/>
                  <a:moveTo>
                    <a:pt x="0" y="549346"/>
                  </a:moveTo>
                  <a:lnTo>
                    <a:pt x="0" y="520401"/>
                  </a:lnTo>
                  <a:lnTo>
                    <a:pt x="28944" y="520401"/>
                  </a:lnTo>
                  <a:lnTo>
                    <a:pt x="28944" y="549346"/>
                  </a:lnTo>
                  <a:close/>
                  <a:moveTo>
                    <a:pt x="0" y="809547"/>
                  </a:moveTo>
                  <a:lnTo>
                    <a:pt x="0" y="780602"/>
                  </a:lnTo>
                  <a:lnTo>
                    <a:pt x="28944" y="780602"/>
                  </a:lnTo>
                  <a:lnTo>
                    <a:pt x="28944" y="809547"/>
                  </a:lnTo>
                  <a:close/>
                  <a:moveTo>
                    <a:pt x="0" y="1069746"/>
                  </a:moveTo>
                  <a:lnTo>
                    <a:pt x="0" y="1040802"/>
                  </a:lnTo>
                  <a:lnTo>
                    <a:pt x="28944" y="1040802"/>
                  </a:lnTo>
                  <a:lnTo>
                    <a:pt x="28944" y="1069746"/>
                  </a:lnTo>
                  <a:close/>
                  <a:moveTo>
                    <a:pt x="0" y="1329946"/>
                  </a:moveTo>
                  <a:lnTo>
                    <a:pt x="0" y="1301002"/>
                  </a:lnTo>
                  <a:lnTo>
                    <a:pt x="28944" y="1301002"/>
                  </a:lnTo>
                  <a:lnTo>
                    <a:pt x="28944" y="1329946"/>
                  </a:lnTo>
                  <a:close/>
                </a:path>
              </a:pathLst>
            </a:custGeom>
            <a:solidFill>
              <a:schemeClr val="tx2">
                <a:alpha val="20000"/>
              </a:schemeClr>
            </a:solidFill>
            <a:ln w="10294" cap="flat">
              <a:noFill/>
              <a:prstDash val="solid"/>
              <a:miter/>
            </a:ln>
          </p:spPr>
          <p:txBody>
            <a:bodyPr wrap="square" rtlCol="0" anchor="ctr">
              <a:noAutofit/>
            </a:bodyPr>
            <a:lstStyle/>
            <a:p>
              <a:pPr marL="0" marR="0" lvl="0" indent="0" algn="l" defTabSz="1508760" rtl="0" eaLnBrk="1" fontAlgn="auto" latinLnBrk="0" hangingPunct="1">
                <a:lnSpc>
                  <a:spcPct val="100000"/>
                </a:lnSpc>
                <a:spcBef>
                  <a:spcPts val="0"/>
                </a:spcBef>
                <a:spcAft>
                  <a:spcPts val="0"/>
                </a:spcAft>
                <a:buClrTx/>
                <a:buSzTx/>
                <a:buFontTx/>
                <a:buNone/>
                <a:tabLst/>
                <a:defRPr/>
              </a:pPr>
              <a:endParaRPr kumimoji="0" lang="en-US" sz="297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2" name="Freeform: Shape 121">
              <a:extLst>
                <a:ext uri="{FF2B5EF4-FFF2-40B4-BE49-F238E27FC236}">
                  <a16:creationId xmlns:a16="http://schemas.microsoft.com/office/drawing/2014/main" id="{8D46D494-7055-4143-B943-8C5BA1F22452}"/>
                </a:ext>
              </a:extLst>
            </p:cNvPr>
            <p:cNvSpPr/>
            <p:nvPr userDrawn="1"/>
          </p:nvSpPr>
          <p:spPr>
            <a:xfrm rot="5400000">
              <a:off x="9981382" y="374704"/>
              <a:ext cx="549346" cy="289153"/>
            </a:xfrm>
            <a:custGeom>
              <a:avLst/>
              <a:gdLst>
                <a:gd name="connsiteX0" fmla="*/ 520400 w 549346"/>
                <a:gd name="connsiteY0" fmla="*/ 28953 h 289153"/>
                <a:gd name="connsiteX1" fmla="*/ 520400 w 549346"/>
                <a:gd name="connsiteY1" fmla="*/ 9 h 289153"/>
                <a:gd name="connsiteX2" fmla="*/ 549346 w 549346"/>
                <a:gd name="connsiteY2" fmla="*/ 9 h 289153"/>
                <a:gd name="connsiteX3" fmla="*/ 549346 w 549346"/>
                <a:gd name="connsiteY3" fmla="*/ 28953 h 289153"/>
                <a:gd name="connsiteX4" fmla="*/ 520400 w 549346"/>
                <a:gd name="connsiteY4" fmla="*/ 289153 h 289153"/>
                <a:gd name="connsiteX5" fmla="*/ 520400 w 549346"/>
                <a:gd name="connsiteY5" fmla="*/ 260209 h 289153"/>
                <a:gd name="connsiteX6" fmla="*/ 549346 w 549346"/>
                <a:gd name="connsiteY6" fmla="*/ 260209 h 289153"/>
                <a:gd name="connsiteX7" fmla="*/ 549346 w 549346"/>
                <a:gd name="connsiteY7" fmla="*/ 289153 h 289153"/>
                <a:gd name="connsiteX8" fmla="*/ 260201 w 549346"/>
                <a:gd name="connsiteY8" fmla="*/ 289151 h 289153"/>
                <a:gd name="connsiteX9" fmla="*/ 260201 w 549346"/>
                <a:gd name="connsiteY9" fmla="*/ 260207 h 289153"/>
                <a:gd name="connsiteX10" fmla="*/ 289145 w 549346"/>
                <a:gd name="connsiteY10" fmla="*/ 260207 h 289153"/>
                <a:gd name="connsiteX11" fmla="*/ 289145 w 549346"/>
                <a:gd name="connsiteY11" fmla="*/ 289151 h 289153"/>
                <a:gd name="connsiteX12" fmla="*/ 0 w 549346"/>
                <a:gd name="connsiteY12" fmla="*/ 28949 h 289153"/>
                <a:gd name="connsiteX13" fmla="*/ 0 w 549346"/>
                <a:gd name="connsiteY13" fmla="*/ 0 h 289153"/>
                <a:gd name="connsiteX14" fmla="*/ 28944 w 549346"/>
                <a:gd name="connsiteY14" fmla="*/ 0 h 289153"/>
                <a:gd name="connsiteX15" fmla="*/ 28944 w 549346"/>
                <a:gd name="connsiteY15" fmla="*/ 28949 h 289153"/>
                <a:gd name="connsiteX16" fmla="*/ 0 w 549346"/>
                <a:gd name="connsiteY16" fmla="*/ 289149 h 289153"/>
                <a:gd name="connsiteX17" fmla="*/ 0 w 549346"/>
                <a:gd name="connsiteY17" fmla="*/ 260205 h 289153"/>
                <a:gd name="connsiteX18" fmla="*/ 28944 w 549346"/>
                <a:gd name="connsiteY18" fmla="*/ 260205 h 289153"/>
                <a:gd name="connsiteX19" fmla="*/ 28944 w 549346"/>
                <a:gd name="connsiteY19" fmla="*/ 289149 h 289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49346" h="289153">
                  <a:moveTo>
                    <a:pt x="520400" y="28953"/>
                  </a:moveTo>
                  <a:lnTo>
                    <a:pt x="520400" y="9"/>
                  </a:lnTo>
                  <a:lnTo>
                    <a:pt x="549346" y="9"/>
                  </a:lnTo>
                  <a:lnTo>
                    <a:pt x="549346" y="28953"/>
                  </a:lnTo>
                  <a:close/>
                  <a:moveTo>
                    <a:pt x="520400" y="289153"/>
                  </a:moveTo>
                  <a:lnTo>
                    <a:pt x="520400" y="260209"/>
                  </a:lnTo>
                  <a:lnTo>
                    <a:pt x="549346" y="260209"/>
                  </a:lnTo>
                  <a:lnTo>
                    <a:pt x="549346" y="289153"/>
                  </a:lnTo>
                  <a:close/>
                  <a:moveTo>
                    <a:pt x="260201" y="289151"/>
                  </a:moveTo>
                  <a:lnTo>
                    <a:pt x="260201" y="260207"/>
                  </a:lnTo>
                  <a:lnTo>
                    <a:pt x="289145" y="260207"/>
                  </a:lnTo>
                  <a:lnTo>
                    <a:pt x="289145" y="289151"/>
                  </a:lnTo>
                  <a:close/>
                  <a:moveTo>
                    <a:pt x="0" y="28949"/>
                  </a:moveTo>
                  <a:lnTo>
                    <a:pt x="0" y="0"/>
                  </a:lnTo>
                  <a:lnTo>
                    <a:pt x="28944" y="0"/>
                  </a:lnTo>
                  <a:lnTo>
                    <a:pt x="28944" y="28949"/>
                  </a:lnTo>
                  <a:close/>
                  <a:moveTo>
                    <a:pt x="0" y="289149"/>
                  </a:moveTo>
                  <a:lnTo>
                    <a:pt x="0" y="260205"/>
                  </a:lnTo>
                  <a:lnTo>
                    <a:pt x="28944" y="260205"/>
                  </a:lnTo>
                  <a:lnTo>
                    <a:pt x="28944" y="289149"/>
                  </a:lnTo>
                  <a:close/>
                </a:path>
              </a:pathLst>
            </a:custGeom>
            <a:solidFill>
              <a:schemeClr val="tx2">
                <a:alpha val="20000"/>
              </a:schemeClr>
            </a:solidFill>
            <a:ln w="10294" cap="flat">
              <a:noFill/>
              <a:prstDash val="solid"/>
              <a:miter/>
            </a:ln>
          </p:spPr>
          <p:txBody>
            <a:bodyPr wrap="square" rtlCol="0" anchor="ctr">
              <a:noAutofit/>
            </a:bodyPr>
            <a:lstStyle/>
            <a:p>
              <a:pPr marL="0" marR="0" lvl="0" indent="0" algn="l" defTabSz="1508760" rtl="0" eaLnBrk="1" fontAlgn="auto" latinLnBrk="0" hangingPunct="1">
                <a:lnSpc>
                  <a:spcPct val="100000"/>
                </a:lnSpc>
                <a:spcBef>
                  <a:spcPts val="0"/>
                </a:spcBef>
                <a:spcAft>
                  <a:spcPts val="0"/>
                </a:spcAft>
                <a:buClrTx/>
                <a:buSzTx/>
                <a:buFontTx/>
                <a:buNone/>
                <a:tabLst/>
                <a:defRPr/>
              </a:pPr>
              <a:endParaRPr kumimoji="0" lang="en-US" sz="297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123" name="Rectangle 122">
            <a:extLst>
              <a:ext uri="{FF2B5EF4-FFF2-40B4-BE49-F238E27FC236}">
                <a16:creationId xmlns:a16="http://schemas.microsoft.com/office/drawing/2014/main" id="{694980F1-8081-4727-AF16-2C7A786A04A0}"/>
              </a:ext>
            </a:extLst>
          </p:cNvPr>
          <p:cNvSpPr/>
          <p:nvPr userDrawn="1"/>
        </p:nvSpPr>
        <p:spPr>
          <a:xfrm>
            <a:off x="-1" y="11270437"/>
            <a:ext cx="20116802" cy="4526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508760" rtl="0" eaLnBrk="1" fontAlgn="auto" latinLnBrk="0" hangingPunct="1">
              <a:lnSpc>
                <a:spcPct val="100000"/>
              </a:lnSpc>
              <a:spcBef>
                <a:spcPts val="0"/>
              </a:spcBef>
              <a:spcAft>
                <a:spcPts val="0"/>
              </a:spcAft>
              <a:buClrTx/>
              <a:buSzTx/>
              <a:buFontTx/>
              <a:buNone/>
              <a:tabLst/>
              <a:defRPr/>
            </a:pPr>
            <a:endParaRPr kumimoji="0" lang="en-US" sz="297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5" name="Rectangle 124">
            <a:extLst>
              <a:ext uri="{FF2B5EF4-FFF2-40B4-BE49-F238E27FC236}">
                <a16:creationId xmlns:a16="http://schemas.microsoft.com/office/drawing/2014/main" id="{B7A2851A-0D86-43AE-9456-A80B00C5A836}"/>
              </a:ext>
            </a:extLst>
          </p:cNvPr>
          <p:cNvSpPr/>
          <p:nvPr userDrawn="1"/>
        </p:nvSpPr>
        <p:spPr>
          <a:xfrm flipV="1">
            <a:off x="251460" y="1634204"/>
            <a:ext cx="19613880" cy="7543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508760" rtl="0" eaLnBrk="1" fontAlgn="auto" latinLnBrk="0" hangingPunct="1">
              <a:lnSpc>
                <a:spcPct val="100000"/>
              </a:lnSpc>
              <a:spcBef>
                <a:spcPts val="0"/>
              </a:spcBef>
              <a:spcAft>
                <a:spcPts val="0"/>
              </a:spcAft>
              <a:buClrTx/>
              <a:buSzTx/>
              <a:buFontTx/>
              <a:buNone/>
              <a:tabLst/>
              <a:defRPr/>
            </a:pPr>
            <a:endParaRPr kumimoji="0" lang="en-US" sz="297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4" name="Picture 13">
            <a:extLst>
              <a:ext uri="{FF2B5EF4-FFF2-40B4-BE49-F238E27FC236}">
                <a16:creationId xmlns:a16="http://schemas.microsoft.com/office/drawing/2014/main" id="{B11415E0-888C-458C-8F3C-AAA606AC2B61}"/>
              </a:ext>
            </a:extLst>
          </p:cNvPr>
          <p:cNvPicPr>
            <a:picLocks noChangeAspect="1"/>
          </p:cNvPicPr>
          <p:nvPr userDrawn="1"/>
        </p:nvPicPr>
        <p:blipFill rotWithShape="1">
          <a:blip r:embed="rId3"/>
          <a:srcRect r="33006" b="-5350"/>
          <a:stretch/>
        </p:blipFill>
        <p:spPr>
          <a:xfrm>
            <a:off x="18059042" y="605483"/>
            <a:ext cx="1569642" cy="566153"/>
          </a:xfrm>
          <a:prstGeom prst="rect">
            <a:avLst/>
          </a:prstGeom>
        </p:spPr>
      </p:pic>
    </p:spTree>
    <p:custDataLst>
      <p:tags r:id="rId1"/>
    </p:custDataLst>
    <p:extLst>
      <p:ext uri="{BB962C8B-B14F-4D97-AF65-F5344CB8AC3E}">
        <p14:creationId xmlns:p14="http://schemas.microsoft.com/office/powerpoint/2010/main" val="143126670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rgbClr val="ECECEC"/>
        </a:solidFill>
        <a:effectLst/>
      </p:bgPr>
    </p:bg>
    <p:spTree>
      <p:nvGrpSpPr>
        <p:cNvPr id="1" name=""/>
        <p:cNvGrpSpPr/>
        <p:nvPr/>
      </p:nvGrpSpPr>
      <p:grpSpPr>
        <a:xfrm>
          <a:off x="0" y="0"/>
          <a:ext cx="0" cy="0"/>
          <a:chOff x="0" y="0"/>
          <a:chExt cx="0" cy="0"/>
        </a:xfrm>
      </p:grpSpPr>
      <p:sp>
        <p:nvSpPr>
          <p:cNvPr id="44" name="Text Placeholder 2">
            <a:extLst>
              <a:ext uri="{FF2B5EF4-FFF2-40B4-BE49-F238E27FC236}">
                <a16:creationId xmlns:a16="http://schemas.microsoft.com/office/drawing/2014/main" id="{F3BF35F8-FC2E-4FEC-BE75-F1FD8EF5172F}"/>
              </a:ext>
            </a:extLst>
          </p:cNvPr>
          <p:cNvSpPr>
            <a:spLocks noGrp="1"/>
          </p:cNvSpPr>
          <p:nvPr>
            <p:ph type="body" sz="quarter" idx="10"/>
          </p:nvPr>
        </p:nvSpPr>
        <p:spPr>
          <a:xfrm>
            <a:off x="611504" y="1645920"/>
            <a:ext cx="8391199" cy="1059625"/>
          </a:xfrm>
        </p:spPr>
        <p:txBody>
          <a:bodyPr lIns="0" tIns="0" rIns="0" bIns="0">
            <a:noAutofit/>
          </a:bodyPr>
          <a:lstStyle>
            <a:lvl1pPr marL="565785" indent="-565785">
              <a:buFont typeface="Arial" panose="020B0604020202020204" pitchFamily="34" charset="0"/>
              <a:buChar char="•"/>
              <a:defRPr sz="3960">
                <a:latin typeface="Helvetica" panose="020B0604020202020204" pitchFamily="34" charset="0"/>
                <a:cs typeface="Helvetica" panose="020B0604020202020204" pitchFamily="34" charset="0"/>
              </a:defRPr>
            </a:lvl1pPr>
            <a:lvl2pPr>
              <a:defRPr sz="3960">
                <a:latin typeface="Arial" panose="020B0604020202020204" pitchFamily="34" charset="0"/>
                <a:cs typeface="Arial" panose="020B0604020202020204" pitchFamily="34" charset="0"/>
              </a:defRPr>
            </a:lvl2pPr>
            <a:lvl3pPr>
              <a:defRPr sz="3960">
                <a:latin typeface="Arial" panose="020B0604020202020204" pitchFamily="34" charset="0"/>
                <a:cs typeface="Arial" panose="020B0604020202020204" pitchFamily="34" charset="0"/>
              </a:defRPr>
            </a:lvl3pPr>
            <a:lvl4pPr>
              <a:defRPr sz="3960">
                <a:latin typeface="Arial" panose="020B0604020202020204" pitchFamily="34" charset="0"/>
                <a:cs typeface="Arial" panose="020B0604020202020204" pitchFamily="34" charset="0"/>
              </a:defRPr>
            </a:lvl4pPr>
            <a:lvl5pPr>
              <a:defRPr sz="3960">
                <a:latin typeface="Arial" panose="020B0604020202020204" pitchFamily="34" charset="0"/>
                <a:cs typeface="Arial" panose="020B0604020202020204" pitchFamily="34" charset="0"/>
              </a:defRPr>
            </a:lvl5pPr>
          </a:lstStyle>
          <a:p>
            <a:pPr lvl="0"/>
            <a:r>
              <a:rPr lang="en-US"/>
              <a:t>Click to edit Master text styles</a:t>
            </a:r>
          </a:p>
        </p:txBody>
      </p:sp>
      <p:sp>
        <p:nvSpPr>
          <p:cNvPr id="43" name="Title 167">
            <a:extLst>
              <a:ext uri="{FF2B5EF4-FFF2-40B4-BE49-F238E27FC236}">
                <a16:creationId xmlns:a16="http://schemas.microsoft.com/office/drawing/2014/main" id="{B791424C-CE9A-4813-8DF9-B56880E332D1}"/>
              </a:ext>
            </a:extLst>
          </p:cNvPr>
          <p:cNvSpPr>
            <a:spLocks noGrp="1"/>
          </p:cNvSpPr>
          <p:nvPr>
            <p:ph type="title"/>
          </p:nvPr>
        </p:nvSpPr>
        <p:spPr>
          <a:xfrm>
            <a:off x="611505" y="697797"/>
            <a:ext cx="11052014" cy="946699"/>
          </a:xfrm>
        </p:spPr>
        <p:txBody>
          <a:bodyPr lIns="0" tIns="0" rIns="0" bIns="0" anchor="t">
            <a:normAutofit/>
          </a:bodyPr>
          <a:lstStyle>
            <a:lvl1pPr>
              <a:defRPr sz="5940" b="1">
                <a:latin typeface="Helvetica" panose="020B0604020202020204" pitchFamily="34" charset="0"/>
                <a:cs typeface="Helvetica" panose="020B0604020202020204" pitchFamily="34" charset="0"/>
              </a:defRPr>
            </a:lvl1pPr>
          </a:lstStyle>
          <a:p>
            <a:r>
              <a:rPr lang="en-US"/>
              <a:t>Click to edit Master title style</a:t>
            </a:r>
          </a:p>
        </p:txBody>
      </p:sp>
      <p:grpSp>
        <p:nvGrpSpPr>
          <p:cNvPr id="8" name="Group 7">
            <a:extLst>
              <a:ext uri="{FF2B5EF4-FFF2-40B4-BE49-F238E27FC236}">
                <a16:creationId xmlns:a16="http://schemas.microsoft.com/office/drawing/2014/main" id="{AE6EC81B-986A-4381-A848-44B2D4F1C47E}"/>
              </a:ext>
            </a:extLst>
          </p:cNvPr>
          <p:cNvGrpSpPr/>
          <p:nvPr userDrawn="1"/>
        </p:nvGrpSpPr>
        <p:grpSpPr>
          <a:xfrm>
            <a:off x="16349861" y="380596"/>
            <a:ext cx="3355102" cy="10463066"/>
            <a:chOff x="9906426" y="258374"/>
            <a:chExt cx="2032866" cy="6341252"/>
          </a:xfrm>
          <a:solidFill>
            <a:srgbClr val="C00000"/>
          </a:solidFill>
        </p:grpSpPr>
        <p:grpSp>
          <p:nvGrpSpPr>
            <p:cNvPr id="9" name="Group 8">
              <a:extLst>
                <a:ext uri="{FF2B5EF4-FFF2-40B4-BE49-F238E27FC236}">
                  <a16:creationId xmlns:a16="http://schemas.microsoft.com/office/drawing/2014/main" id="{E25D4C8B-7F3C-4A4C-A398-21A7B3DF4A48}"/>
                </a:ext>
              </a:extLst>
            </p:cNvPr>
            <p:cNvGrpSpPr/>
            <p:nvPr/>
          </p:nvGrpSpPr>
          <p:grpSpPr>
            <a:xfrm>
              <a:off x="9906426" y="258374"/>
              <a:ext cx="1451545" cy="6341252"/>
              <a:chOff x="10020609" y="242905"/>
              <a:chExt cx="1346144" cy="5880798"/>
            </a:xfrm>
            <a:grpFill/>
          </p:grpSpPr>
          <p:sp>
            <p:nvSpPr>
              <p:cNvPr id="11" name="Freeform: Shape 10">
                <a:extLst>
                  <a:ext uri="{FF2B5EF4-FFF2-40B4-BE49-F238E27FC236}">
                    <a16:creationId xmlns:a16="http://schemas.microsoft.com/office/drawing/2014/main" id="{39065D30-1355-4AA1-BDE9-A3D4109624F7}"/>
                  </a:ext>
                </a:extLst>
              </p:cNvPr>
              <p:cNvSpPr/>
              <p:nvPr/>
            </p:nvSpPr>
            <p:spPr>
              <a:xfrm>
                <a:off x="10020609" y="242905"/>
                <a:ext cx="561506" cy="5880798"/>
              </a:xfrm>
              <a:custGeom>
                <a:avLst/>
                <a:gdLst>
                  <a:gd name="connsiteX0" fmla="*/ 531921 w 561506"/>
                  <a:gd name="connsiteY0" fmla="*/ 5851213 h 5880798"/>
                  <a:gd name="connsiteX1" fmla="*/ 561506 w 561506"/>
                  <a:gd name="connsiteY1" fmla="*/ 5851213 h 5880798"/>
                  <a:gd name="connsiteX2" fmla="*/ 561506 w 561506"/>
                  <a:gd name="connsiteY2" fmla="*/ 5880798 h 5880798"/>
                  <a:gd name="connsiteX3" fmla="*/ 531921 w 561506"/>
                  <a:gd name="connsiteY3" fmla="*/ 5880798 h 5880798"/>
                  <a:gd name="connsiteX4" fmla="*/ 265961 w 561506"/>
                  <a:gd name="connsiteY4" fmla="*/ 5851213 h 5880798"/>
                  <a:gd name="connsiteX5" fmla="*/ 295547 w 561506"/>
                  <a:gd name="connsiteY5" fmla="*/ 5851213 h 5880798"/>
                  <a:gd name="connsiteX6" fmla="*/ 295547 w 561506"/>
                  <a:gd name="connsiteY6" fmla="*/ 5880798 h 5880798"/>
                  <a:gd name="connsiteX7" fmla="*/ 265961 w 561506"/>
                  <a:gd name="connsiteY7" fmla="*/ 5880798 h 5880798"/>
                  <a:gd name="connsiteX8" fmla="*/ 0 w 561506"/>
                  <a:gd name="connsiteY8" fmla="*/ 5851213 h 5880798"/>
                  <a:gd name="connsiteX9" fmla="*/ 29585 w 561506"/>
                  <a:gd name="connsiteY9" fmla="*/ 5851213 h 5880798"/>
                  <a:gd name="connsiteX10" fmla="*/ 29585 w 561506"/>
                  <a:gd name="connsiteY10" fmla="*/ 5880798 h 5880798"/>
                  <a:gd name="connsiteX11" fmla="*/ 0 w 561506"/>
                  <a:gd name="connsiteY11" fmla="*/ 5880798 h 5880798"/>
                  <a:gd name="connsiteX12" fmla="*/ 531921 w 561506"/>
                  <a:gd name="connsiteY12" fmla="*/ 5585253 h 5880798"/>
                  <a:gd name="connsiteX13" fmla="*/ 561506 w 561506"/>
                  <a:gd name="connsiteY13" fmla="*/ 5585253 h 5880798"/>
                  <a:gd name="connsiteX14" fmla="*/ 561506 w 561506"/>
                  <a:gd name="connsiteY14" fmla="*/ 5614838 h 5880798"/>
                  <a:gd name="connsiteX15" fmla="*/ 531921 w 561506"/>
                  <a:gd name="connsiteY15" fmla="*/ 5614838 h 5880798"/>
                  <a:gd name="connsiteX16" fmla="*/ 265961 w 561506"/>
                  <a:gd name="connsiteY16" fmla="*/ 5585253 h 5880798"/>
                  <a:gd name="connsiteX17" fmla="*/ 295547 w 561506"/>
                  <a:gd name="connsiteY17" fmla="*/ 5585253 h 5880798"/>
                  <a:gd name="connsiteX18" fmla="*/ 295547 w 561506"/>
                  <a:gd name="connsiteY18" fmla="*/ 5614838 h 5880798"/>
                  <a:gd name="connsiteX19" fmla="*/ 265961 w 561506"/>
                  <a:gd name="connsiteY19" fmla="*/ 5614838 h 5880798"/>
                  <a:gd name="connsiteX20" fmla="*/ 0 w 561506"/>
                  <a:gd name="connsiteY20" fmla="*/ 5585253 h 5880798"/>
                  <a:gd name="connsiteX21" fmla="*/ 29585 w 561506"/>
                  <a:gd name="connsiteY21" fmla="*/ 5585253 h 5880798"/>
                  <a:gd name="connsiteX22" fmla="*/ 29585 w 561506"/>
                  <a:gd name="connsiteY22" fmla="*/ 5614838 h 5880798"/>
                  <a:gd name="connsiteX23" fmla="*/ 0 w 561506"/>
                  <a:gd name="connsiteY23" fmla="*/ 5614838 h 5880798"/>
                  <a:gd name="connsiteX24" fmla="*/ 531921 w 561506"/>
                  <a:gd name="connsiteY24" fmla="*/ 5319293 h 5880798"/>
                  <a:gd name="connsiteX25" fmla="*/ 561506 w 561506"/>
                  <a:gd name="connsiteY25" fmla="*/ 5319293 h 5880798"/>
                  <a:gd name="connsiteX26" fmla="*/ 561506 w 561506"/>
                  <a:gd name="connsiteY26" fmla="*/ 5348879 h 5880798"/>
                  <a:gd name="connsiteX27" fmla="*/ 531921 w 561506"/>
                  <a:gd name="connsiteY27" fmla="*/ 5348879 h 5880798"/>
                  <a:gd name="connsiteX28" fmla="*/ 265961 w 561506"/>
                  <a:gd name="connsiteY28" fmla="*/ 5319293 h 5880798"/>
                  <a:gd name="connsiteX29" fmla="*/ 295547 w 561506"/>
                  <a:gd name="connsiteY29" fmla="*/ 5319293 h 5880798"/>
                  <a:gd name="connsiteX30" fmla="*/ 295547 w 561506"/>
                  <a:gd name="connsiteY30" fmla="*/ 5348879 h 5880798"/>
                  <a:gd name="connsiteX31" fmla="*/ 265961 w 561506"/>
                  <a:gd name="connsiteY31" fmla="*/ 5348879 h 5880798"/>
                  <a:gd name="connsiteX32" fmla="*/ 0 w 561506"/>
                  <a:gd name="connsiteY32" fmla="*/ 5319293 h 5880798"/>
                  <a:gd name="connsiteX33" fmla="*/ 29585 w 561506"/>
                  <a:gd name="connsiteY33" fmla="*/ 5319293 h 5880798"/>
                  <a:gd name="connsiteX34" fmla="*/ 29585 w 561506"/>
                  <a:gd name="connsiteY34" fmla="*/ 5348879 h 5880798"/>
                  <a:gd name="connsiteX35" fmla="*/ 0 w 561506"/>
                  <a:gd name="connsiteY35" fmla="*/ 5348879 h 5880798"/>
                  <a:gd name="connsiteX36" fmla="*/ 531921 w 561506"/>
                  <a:gd name="connsiteY36" fmla="*/ 5053332 h 5880798"/>
                  <a:gd name="connsiteX37" fmla="*/ 561506 w 561506"/>
                  <a:gd name="connsiteY37" fmla="*/ 5053332 h 5880798"/>
                  <a:gd name="connsiteX38" fmla="*/ 561506 w 561506"/>
                  <a:gd name="connsiteY38" fmla="*/ 5082917 h 5880798"/>
                  <a:gd name="connsiteX39" fmla="*/ 531921 w 561506"/>
                  <a:gd name="connsiteY39" fmla="*/ 5082917 h 5880798"/>
                  <a:gd name="connsiteX40" fmla="*/ 265961 w 561506"/>
                  <a:gd name="connsiteY40" fmla="*/ 5053332 h 5880798"/>
                  <a:gd name="connsiteX41" fmla="*/ 295547 w 561506"/>
                  <a:gd name="connsiteY41" fmla="*/ 5053332 h 5880798"/>
                  <a:gd name="connsiteX42" fmla="*/ 295547 w 561506"/>
                  <a:gd name="connsiteY42" fmla="*/ 5082917 h 5880798"/>
                  <a:gd name="connsiteX43" fmla="*/ 265961 w 561506"/>
                  <a:gd name="connsiteY43" fmla="*/ 5082917 h 5880798"/>
                  <a:gd name="connsiteX44" fmla="*/ 0 w 561506"/>
                  <a:gd name="connsiteY44" fmla="*/ 5053332 h 5880798"/>
                  <a:gd name="connsiteX45" fmla="*/ 29585 w 561506"/>
                  <a:gd name="connsiteY45" fmla="*/ 5053332 h 5880798"/>
                  <a:gd name="connsiteX46" fmla="*/ 29585 w 561506"/>
                  <a:gd name="connsiteY46" fmla="*/ 5082917 h 5880798"/>
                  <a:gd name="connsiteX47" fmla="*/ 0 w 561506"/>
                  <a:gd name="connsiteY47" fmla="*/ 5082917 h 5880798"/>
                  <a:gd name="connsiteX48" fmla="*/ 531921 w 561506"/>
                  <a:gd name="connsiteY48" fmla="*/ 4787372 h 5880798"/>
                  <a:gd name="connsiteX49" fmla="*/ 561506 w 561506"/>
                  <a:gd name="connsiteY49" fmla="*/ 4787372 h 5880798"/>
                  <a:gd name="connsiteX50" fmla="*/ 561506 w 561506"/>
                  <a:gd name="connsiteY50" fmla="*/ 4816958 h 5880798"/>
                  <a:gd name="connsiteX51" fmla="*/ 531921 w 561506"/>
                  <a:gd name="connsiteY51" fmla="*/ 4816958 h 5880798"/>
                  <a:gd name="connsiteX52" fmla="*/ 265961 w 561506"/>
                  <a:gd name="connsiteY52" fmla="*/ 4787372 h 5880798"/>
                  <a:gd name="connsiteX53" fmla="*/ 295547 w 561506"/>
                  <a:gd name="connsiteY53" fmla="*/ 4787372 h 5880798"/>
                  <a:gd name="connsiteX54" fmla="*/ 295547 w 561506"/>
                  <a:gd name="connsiteY54" fmla="*/ 4816958 h 5880798"/>
                  <a:gd name="connsiteX55" fmla="*/ 265961 w 561506"/>
                  <a:gd name="connsiteY55" fmla="*/ 4816958 h 5880798"/>
                  <a:gd name="connsiteX56" fmla="*/ 0 w 561506"/>
                  <a:gd name="connsiteY56" fmla="*/ 4787372 h 5880798"/>
                  <a:gd name="connsiteX57" fmla="*/ 29585 w 561506"/>
                  <a:gd name="connsiteY57" fmla="*/ 4787372 h 5880798"/>
                  <a:gd name="connsiteX58" fmla="*/ 29585 w 561506"/>
                  <a:gd name="connsiteY58" fmla="*/ 4816958 h 5880798"/>
                  <a:gd name="connsiteX59" fmla="*/ 0 w 561506"/>
                  <a:gd name="connsiteY59" fmla="*/ 4816958 h 5880798"/>
                  <a:gd name="connsiteX60" fmla="*/ 531921 w 561506"/>
                  <a:gd name="connsiteY60" fmla="*/ 4521412 h 5880798"/>
                  <a:gd name="connsiteX61" fmla="*/ 561506 w 561506"/>
                  <a:gd name="connsiteY61" fmla="*/ 4521412 h 5880798"/>
                  <a:gd name="connsiteX62" fmla="*/ 561506 w 561506"/>
                  <a:gd name="connsiteY62" fmla="*/ 4550997 h 5880798"/>
                  <a:gd name="connsiteX63" fmla="*/ 531921 w 561506"/>
                  <a:gd name="connsiteY63" fmla="*/ 4550997 h 5880798"/>
                  <a:gd name="connsiteX64" fmla="*/ 265961 w 561506"/>
                  <a:gd name="connsiteY64" fmla="*/ 4521412 h 5880798"/>
                  <a:gd name="connsiteX65" fmla="*/ 295547 w 561506"/>
                  <a:gd name="connsiteY65" fmla="*/ 4521412 h 5880798"/>
                  <a:gd name="connsiteX66" fmla="*/ 295547 w 561506"/>
                  <a:gd name="connsiteY66" fmla="*/ 4550997 h 5880798"/>
                  <a:gd name="connsiteX67" fmla="*/ 265961 w 561506"/>
                  <a:gd name="connsiteY67" fmla="*/ 4550997 h 5880798"/>
                  <a:gd name="connsiteX68" fmla="*/ 0 w 561506"/>
                  <a:gd name="connsiteY68" fmla="*/ 4521412 h 5880798"/>
                  <a:gd name="connsiteX69" fmla="*/ 29585 w 561506"/>
                  <a:gd name="connsiteY69" fmla="*/ 4521412 h 5880798"/>
                  <a:gd name="connsiteX70" fmla="*/ 29585 w 561506"/>
                  <a:gd name="connsiteY70" fmla="*/ 4550997 h 5880798"/>
                  <a:gd name="connsiteX71" fmla="*/ 0 w 561506"/>
                  <a:gd name="connsiteY71" fmla="*/ 4550997 h 5880798"/>
                  <a:gd name="connsiteX72" fmla="*/ 531921 w 561506"/>
                  <a:gd name="connsiteY72" fmla="*/ 4255451 h 5880798"/>
                  <a:gd name="connsiteX73" fmla="*/ 561506 w 561506"/>
                  <a:gd name="connsiteY73" fmla="*/ 4255451 h 5880798"/>
                  <a:gd name="connsiteX74" fmla="*/ 561506 w 561506"/>
                  <a:gd name="connsiteY74" fmla="*/ 4285036 h 5880798"/>
                  <a:gd name="connsiteX75" fmla="*/ 531921 w 561506"/>
                  <a:gd name="connsiteY75" fmla="*/ 4285036 h 5880798"/>
                  <a:gd name="connsiteX76" fmla="*/ 265961 w 561506"/>
                  <a:gd name="connsiteY76" fmla="*/ 4255451 h 5880798"/>
                  <a:gd name="connsiteX77" fmla="*/ 295547 w 561506"/>
                  <a:gd name="connsiteY77" fmla="*/ 4255451 h 5880798"/>
                  <a:gd name="connsiteX78" fmla="*/ 295547 w 561506"/>
                  <a:gd name="connsiteY78" fmla="*/ 4285036 h 5880798"/>
                  <a:gd name="connsiteX79" fmla="*/ 265961 w 561506"/>
                  <a:gd name="connsiteY79" fmla="*/ 4285036 h 5880798"/>
                  <a:gd name="connsiteX80" fmla="*/ 0 w 561506"/>
                  <a:gd name="connsiteY80" fmla="*/ 4255451 h 5880798"/>
                  <a:gd name="connsiteX81" fmla="*/ 29585 w 561506"/>
                  <a:gd name="connsiteY81" fmla="*/ 4255451 h 5880798"/>
                  <a:gd name="connsiteX82" fmla="*/ 29585 w 561506"/>
                  <a:gd name="connsiteY82" fmla="*/ 4285036 h 5880798"/>
                  <a:gd name="connsiteX83" fmla="*/ 0 w 561506"/>
                  <a:gd name="connsiteY83" fmla="*/ 4285036 h 5880798"/>
                  <a:gd name="connsiteX84" fmla="*/ 531921 w 561506"/>
                  <a:gd name="connsiteY84" fmla="*/ 3989491 h 5880798"/>
                  <a:gd name="connsiteX85" fmla="*/ 561506 w 561506"/>
                  <a:gd name="connsiteY85" fmla="*/ 3989491 h 5880798"/>
                  <a:gd name="connsiteX86" fmla="*/ 561506 w 561506"/>
                  <a:gd name="connsiteY86" fmla="*/ 4019077 h 5880798"/>
                  <a:gd name="connsiteX87" fmla="*/ 531921 w 561506"/>
                  <a:gd name="connsiteY87" fmla="*/ 4019077 h 5880798"/>
                  <a:gd name="connsiteX88" fmla="*/ 265961 w 561506"/>
                  <a:gd name="connsiteY88" fmla="*/ 3989491 h 5880798"/>
                  <a:gd name="connsiteX89" fmla="*/ 295547 w 561506"/>
                  <a:gd name="connsiteY89" fmla="*/ 3989491 h 5880798"/>
                  <a:gd name="connsiteX90" fmla="*/ 295547 w 561506"/>
                  <a:gd name="connsiteY90" fmla="*/ 4019077 h 5880798"/>
                  <a:gd name="connsiteX91" fmla="*/ 265961 w 561506"/>
                  <a:gd name="connsiteY91" fmla="*/ 4019077 h 5880798"/>
                  <a:gd name="connsiteX92" fmla="*/ 0 w 561506"/>
                  <a:gd name="connsiteY92" fmla="*/ 3989491 h 5880798"/>
                  <a:gd name="connsiteX93" fmla="*/ 29585 w 561506"/>
                  <a:gd name="connsiteY93" fmla="*/ 3989491 h 5880798"/>
                  <a:gd name="connsiteX94" fmla="*/ 29585 w 561506"/>
                  <a:gd name="connsiteY94" fmla="*/ 4019077 h 5880798"/>
                  <a:gd name="connsiteX95" fmla="*/ 0 w 561506"/>
                  <a:gd name="connsiteY95" fmla="*/ 4019077 h 5880798"/>
                  <a:gd name="connsiteX96" fmla="*/ 531921 w 561506"/>
                  <a:gd name="connsiteY96" fmla="*/ 3723530 h 5880798"/>
                  <a:gd name="connsiteX97" fmla="*/ 561506 w 561506"/>
                  <a:gd name="connsiteY97" fmla="*/ 3723530 h 5880798"/>
                  <a:gd name="connsiteX98" fmla="*/ 561506 w 561506"/>
                  <a:gd name="connsiteY98" fmla="*/ 3753115 h 5880798"/>
                  <a:gd name="connsiteX99" fmla="*/ 531921 w 561506"/>
                  <a:gd name="connsiteY99" fmla="*/ 3753115 h 5880798"/>
                  <a:gd name="connsiteX100" fmla="*/ 265961 w 561506"/>
                  <a:gd name="connsiteY100" fmla="*/ 3723530 h 5880798"/>
                  <a:gd name="connsiteX101" fmla="*/ 295547 w 561506"/>
                  <a:gd name="connsiteY101" fmla="*/ 3723530 h 5880798"/>
                  <a:gd name="connsiteX102" fmla="*/ 295547 w 561506"/>
                  <a:gd name="connsiteY102" fmla="*/ 3753115 h 5880798"/>
                  <a:gd name="connsiteX103" fmla="*/ 265961 w 561506"/>
                  <a:gd name="connsiteY103" fmla="*/ 3753115 h 5880798"/>
                  <a:gd name="connsiteX104" fmla="*/ 0 w 561506"/>
                  <a:gd name="connsiteY104" fmla="*/ 3723530 h 5880798"/>
                  <a:gd name="connsiteX105" fmla="*/ 29585 w 561506"/>
                  <a:gd name="connsiteY105" fmla="*/ 3723530 h 5880798"/>
                  <a:gd name="connsiteX106" fmla="*/ 29585 w 561506"/>
                  <a:gd name="connsiteY106" fmla="*/ 3753115 h 5880798"/>
                  <a:gd name="connsiteX107" fmla="*/ 0 w 561506"/>
                  <a:gd name="connsiteY107" fmla="*/ 3753115 h 5880798"/>
                  <a:gd name="connsiteX108" fmla="*/ 531921 w 561506"/>
                  <a:gd name="connsiteY108" fmla="*/ 3457570 h 5880798"/>
                  <a:gd name="connsiteX109" fmla="*/ 561506 w 561506"/>
                  <a:gd name="connsiteY109" fmla="*/ 3457570 h 5880798"/>
                  <a:gd name="connsiteX110" fmla="*/ 561506 w 561506"/>
                  <a:gd name="connsiteY110" fmla="*/ 3487156 h 5880798"/>
                  <a:gd name="connsiteX111" fmla="*/ 531921 w 561506"/>
                  <a:gd name="connsiteY111" fmla="*/ 3487156 h 5880798"/>
                  <a:gd name="connsiteX112" fmla="*/ 265961 w 561506"/>
                  <a:gd name="connsiteY112" fmla="*/ 3457570 h 5880798"/>
                  <a:gd name="connsiteX113" fmla="*/ 295547 w 561506"/>
                  <a:gd name="connsiteY113" fmla="*/ 3457570 h 5880798"/>
                  <a:gd name="connsiteX114" fmla="*/ 295547 w 561506"/>
                  <a:gd name="connsiteY114" fmla="*/ 3487156 h 5880798"/>
                  <a:gd name="connsiteX115" fmla="*/ 265961 w 561506"/>
                  <a:gd name="connsiteY115" fmla="*/ 3487156 h 5880798"/>
                  <a:gd name="connsiteX116" fmla="*/ 0 w 561506"/>
                  <a:gd name="connsiteY116" fmla="*/ 3457570 h 5880798"/>
                  <a:gd name="connsiteX117" fmla="*/ 29585 w 561506"/>
                  <a:gd name="connsiteY117" fmla="*/ 3457570 h 5880798"/>
                  <a:gd name="connsiteX118" fmla="*/ 29585 w 561506"/>
                  <a:gd name="connsiteY118" fmla="*/ 3487156 h 5880798"/>
                  <a:gd name="connsiteX119" fmla="*/ 0 w 561506"/>
                  <a:gd name="connsiteY119" fmla="*/ 3487156 h 5880798"/>
                  <a:gd name="connsiteX120" fmla="*/ 531921 w 561506"/>
                  <a:gd name="connsiteY120" fmla="*/ 3191618 h 5880798"/>
                  <a:gd name="connsiteX121" fmla="*/ 561506 w 561506"/>
                  <a:gd name="connsiteY121" fmla="*/ 3191618 h 5880798"/>
                  <a:gd name="connsiteX122" fmla="*/ 561506 w 561506"/>
                  <a:gd name="connsiteY122" fmla="*/ 3221195 h 5880798"/>
                  <a:gd name="connsiteX123" fmla="*/ 531921 w 561506"/>
                  <a:gd name="connsiteY123" fmla="*/ 3221195 h 5880798"/>
                  <a:gd name="connsiteX124" fmla="*/ 265961 w 561506"/>
                  <a:gd name="connsiteY124" fmla="*/ 3191618 h 5880798"/>
                  <a:gd name="connsiteX125" fmla="*/ 295547 w 561506"/>
                  <a:gd name="connsiteY125" fmla="*/ 3191618 h 5880798"/>
                  <a:gd name="connsiteX126" fmla="*/ 295547 w 561506"/>
                  <a:gd name="connsiteY126" fmla="*/ 3221195 h 5880798"/>
                  <a:gd name="connsiteX127" fmla="*/ 265961 w 561506"/>
                  <a:gd name="connsiteY127" fmla="*/ 3221195 h 5880798"/>
                  <a:gd name="connsiteX128" fmla="*/ 0 w 561506"/>
                  <a:gd name="connsiteY128" fmla="*/ 3191617 h 5880798"/>
                  <a:gd name="connsiteX129" fmla="*/ 29585 w 561506"/>
                  <a:gd name="connsiteY129" fmla="*/ 3191617 h 5880798"/>
                  <a:gd name="connsiteX130" fmla="*/ 29585 w 561506"/>
                  <a:gd name="connsiteY130" fmla="*/ 3221195 h 5880798"/>
                  <a:gd name="connsiteX131" fmla="*/ 0 w 561506"/>
                  <a:gd name="connsiteY131" fmla="*/ 3221195 h 5880798"/>
                  <a:gd name="connsiteX132" fmla="*/ 531921 w 561506"/>
                  <a:gd name="connsiteY132" fmla="*/ 2925660 h 5880798"/>
                  <a:gd name="connsiteX133" fmla="*/ 561506 w 561506"/>
                  <a:gd name="connsiteY133" fmla="*/ 2925660 h 5880798"/>
                  <a:gd name="connsiteX134" fmla="*/ 561506 w 561506"/>
                  <a:gd name="connsiteY134" fmla="*/ 2955246 h 5880798"/>
                  <a:gd name="connsiteX135" fmla="*/ 531921 w 561506"/>
                  <a:gd name="connsiteY135" fmla="*/ 2955246 h 5880798"/>
                  <a:gd name="connsiteX136" fmla="*/ 265961 w 561506"/>
                  <a:gd name="connsiteY136" fmla="*/ 2925659 h 5880798"/>
                  <a:gd name="connsiteX137" fmla="*/ 295547 w 561506"/>
                  <a:gd name="connsiteY137" fmla="*/ 2925659 h 5880798"/>
                  <a:gd name="connsiteX138" fmla="*/ 295547 w 561506"/>
                  <a:gd name="connsiteY138" fmla="*/ 2955245 h 5880798"/>
                  <a:gd name="connsiteX139" fmla="*/ 265961 w 561506"/>
                  <a:gd name="connsiteY139" fmla="*/ 2955245 h 5880798"/>
                  <a:gd name="connsiteX140" fmla="*/ 0 w 561506"/>
                  <a:gd name="connsiteY140" fmla="*/ 2925658 h 5880798"/>
                  <a:gd name="connsiteX141" fmla="*/ 29585 w 561506"/>
                  <a:gd name="connsiteY141" fmla="*/ 2925658 h 5880798"/>
                  <a:gd name="connsiteX142" fmla="*/ 29585 w 561506"/>
                  <a:gd name="connsiteY142" fmla="*/ 2955244 h 5880798"/>
                  <a:gd name="connsiteX143" fmla="*/ 0 w 561506"/>
                  <a:gd name="connsiteY143" fmla="*/ 2955244 h 5880798"/>
                  <a:gd name="connsiteX144" fmla="*/ 531921 w 561506"/>
                  <a:gd name="connsiteY144" fmla="*/ 2659620 h 5880798"/>
                  <a:gd name="connsiteX145" fmla="*/ 561506 w 561506"/>
                  <a:gd name="connsiteY145" fmla="*/ 2659620 h 5880798"/>
                  <a:gd name="connsiteX146" fmla="*/ 561506 w 561506"/>
                  <a:gd name="connsiteY146" fmla="*/ 2689204 h 5880798"/>
                  <a:gd name="connsiteX147" fmla="*/ 531921 w 561506"/>
                  <a:gd name="connsiteY147" fmla="*/ 2689204 h 5880798"/>
                  <a:gd name="connsiteX148" fmla="*/ 265961 w 561506"/>
                  <a:gd name="connsiteY148" fmla="*/ 2659616 h 5880798"/>
                  <a:gd name="connsiteX149" fmla="*/ 295547 w 561506"/>
                  <a:gd name="connsiteY149" fmla="*/ 2659616 h 5880798"/>
                  <a:gd name="connsiteX150" fmla="*/ 295547 w 561506"/>
                  <a:gd name="connsiteY150" fmla="*/ 2689201 h 5880798"/>
                  <a:gd name="connsiteX151" fmla="*/ 265961 w 561506"/>
                  <a:gd name="connsiteY151" fmla="*/ 2689201 h 5880798"/>
                  <a:gd name="connsiteX152" fmla="*/ 0 w 561506"/>
                  <a:gd name="connsiteY152" fmla="*/ 2659613 h 5880798"/>
                  <a:gd name="connsiteX153" fmla="*/ 29585 w 561506"/>
                  <a:gd name="connsiteY153" fmla="*/ 2659613 h 5880798"/>
                  <a:gd name="connsiteX154" fmla="*/ 29585 w 561506"/>
                  <a:gd name="connsiteY154" fmla="*/ 2689198 h 5880798"/>
                  <a:gd name="connsiteX155" fmla="*/ 0 w 561506"/>
                  <a:gd name="connsiteY155" fmla="*/ 2689198 h 5880798"/>
                  <a:gd name="connsiteX156" fmla="*/ 531921 w 561506"/>
                  <a:gd name="connsiteY156" fmla="*/ 2393661 h 5880798"/>
                  <a:gd name="connsiteX157" fmla="*/ 561506 w 561506"/>
                  <a:gd name="connsiteY157" fmla="*/ 2393661 h 5880798"/>
                  <a:gd name="connsiteX158" fmla="*/ 561506 w 561506"/>
                  <a:gd name="connsiteY158" fmla="*/ 2423260 h 5880798"/>
                  <a:gd name="connsiteX159" fmla="*/ 531921 w 561506"/>
                  <a:gd name="connsiteY159" fmla="*/ 2423260 h 5880798"/>
                  <a:gd name="connsiteX160" fmla="*/ 265961 w 561506"/>
                  <a:gd name="connsiteY160" fmla="*/ 2393658 h 5880798"/>
                  <a:gd name="connsiteX161" fmla="*/ 295547 w 561506"/>
                  <a:gd name="connsiteY161" fmla="*/ 2393658 h 5880798"/>
                  <a:gd name="connsiteX162" fmla="*/ 295547 w 561506"/>
                  <a:gd name="connsiteY162" fmla="*/ 2423257 h 5880798"/>
                  <a:gd name="connsiteX163" fmla="*/ 265961 w 561506"/>
                  <a:gd name="connsiteY163" fmla="*/ 2423257 h 5880798"/>
                  <a:gd name="connsiteX164" fmla="*/ 0 w 561506"/>
                  <a:gd name="connsiteY164" fmla="*/ 2393655 h 5880798"/>
                  <a:gd name="connsiteX165" fmla="*/ 29585 w 561506"/>
                  <a:gd name="connsiteY165" fmla="*/ 2393655 h 5880798"/>
                  <a:gd name="connsiteX166" fmla="*/ 29585 w 561506"/>
                  <a:gd name="connsiteY166" fmla="*/ 2423251 h 5880798"/>
                  <a:gd name="connsiteX167" fmla="*/ 0 w 561506"/>
                  <a:gd name="connsiteY167" fmla="*/ 2423251 h 5880798"/>
                  <a:gd name="connsiteX168" fmla="*/ 531921 w 561506"/>
                  <a:gd name="connsiteY168" fmla="*/ 2127694 h 5880798"/>
                  <a:gd name="connsiteX169" fmla="*/ 561506 w 561506"/>
                  <a:gd name="connsiteY169" fmla="*/ 2127694 h 5880798"/>
                  <a:gd name="connsiteX170" fmla="*/ 561506 w 561506"/>
                  <a:gd name="connsiteY170" fmla="*/ 2157283 h 5880798"/>
                  <a:gd name="connsiteX171" fmla="*/ 531921 w 561506"/>
                  <a:gd name="connsiteY171" fmla="*/ 2157283 h 5880798"/>
                  <a:gd name="connsiteX172" fmla="*/ 265961 w 561506"/>
                  <a:gd name="connsiteY172" fmla="*/ 2127693 h 5880798"/>
                  <a:gd name="connsiteX173" fmla="*/ 295547 w 561506"/>
                  <a:gd name="connsiteY173" fmla="*/ 2127693 h 5880798"/>
                  <a:gd name="connsiteX174" fmla="*/ 295547 w 561506"/>
                  <a:gd name="connsiteY174" fmla="*/ 2157282 h 5880798"/>
                  <a:gd name="connsiteX175" fmla="*/ 265961 w 561506"/>
                  <a:gd name="connsiteY175" fmla="*/ 2157282 h 5880798"/>
                  <a:gd name="connsiteX176" fmla="*/ 0 w 561506"/>
                  <a:gd name="connsiteY176" fmla="*/ 2127689 h 5880798"/>
                  <a:gd name="connsiteX177" fmla="*/ 29585 w 561506"/>
                  <a:gd name="connsiteY177" fmla="*/ 2127689 h 5880798"/>
                  <a:gd name="connsiteX178" fmla="*/ 29585 w 561506"/>
                  <a:gd name="connsiteY178" fmla="*/ 2157278 h 5880798"/>
                  <a:gd name="connsiteX179" fmla="*/ 0 w 561506"/>
                  <a:gd name="connsiteY179" fmla="*/ 2157278 h 5880798"/>
                  <a:gd name="connsiteX180" fmla="*/ 531921 w 561506"/>
                  <a:gd name="connsiteY180" fmla="*/ 1861731 h 5880798"/>
                  <a:gd name="connsiteX181" fmla="*/ 561506 w 561506"/>
                  <a:gd name="connsiteY181" fmla="*/ 1861731 h 5880798"/>
                  <a:gd name="connsiteX182" fmla="*/ 561506 w 561506"/>
                  <a:gd name="connsiteY182" fmla="*/ 1891308 h 5880798"/>
                  <a:gd name="connsiteX183" fmla="*/ 531921 w 561506"/>
                  <a:gd name="connsiteY183" fmla="*/ 1891308 h 5880798"/>
                  <a:gd name="connsiteX184" fmla="*/ 265961 w 561506"/>
                  <a:gd name="connsiteY184" fmla="*/ 1861728 h 5880798"/>
                  <a:gd name="connsiteX185" fmla="*/ 295547 w 561506"/>
                  <a:gd name="connsiteY185" fmla="*/ 1861728 h 5880798"/>
                  <a:gd name="connsiteX186" fmla="*/ 295547 w 561506"/>
                  <a:gd name="connsiteY186" fmla="*/ 1891306 h 5880798"/>
                  <a:gd name="connsiteX187" fmla="*/ 265961 w 561506"/>
                  <a:gd name="connsiteY187" fmla="*/ 1891306 h 5880798"/>
                  <a:gd name="connsiteX188" fmla="*/ 0 w 561506"/>
                  <a:gd name="connsiteY188" fmla="*/ 1861726 h 5880798"/>
                  <a:gd name="connsiteX189" fmla="*/ 29585 w 561506"/>
                  <a:gd name="connsiteY189" fmla="*/ 1861726 h 5880798"/>
                  <a:gd name="connsiteX190" fmla="*/ 29585 w 561506"/>
                  <a:gd name="connsiteY190" fmla="*/ 1891304 h 5880798"/>
                  <a:gd name="connsiteX191" fmla="*/ 0 w 561506"/>
                  <a:gd name="connsiteY191" fmla="*/ 1891304 h 5880798"/>
                  <a:gd name="connsiteX192" fmla="*/ 531921 w 561506"/>
                  <a:gd name="connsiteY192" fmla="*/ 1595769 h 5880798"/>
                  <a:gd name="connsiteX193" fmla="*/ 561506 w 561506"/>
                  <a:gd name="connsiteY193" fmla="*/ 1595769 h 5880798"/>
                  <a:gd name="connsiteX194" fmla="*/ 561506 w 561506"/>
                  <a:gd name="connsiteY194" fmla="*/ 1625355 h 5880798"/>
                  <a:gd name="connsiteX195" fmla="*/ 531921 w 561506"/>
                  <a:gd name="connsiteY195" fmla="*/ 1625355 h 5880798"/>
                  <a:gd name="connsiteX196" fmla="*/ 265961 w 561506"/>
                  <a:gd name="connsiteY196" fmla="*/ 1595766 h 5880798"/>
                  <a:gd name="connsiteX197" fmla="*/ 295547 w 561506"/>
                  <a:gd name="connsiteY197" fmla="*/ 1595766 h 5880798"/>
                  <a:gd name="connsiteX198" fmla="*/ 295547 w 561506"/>
                  <a:gd name="connsiteY198" fmla="*/ 1625352 h 5880798"/>
                  <a:gd name="connsiteX199" fmla="*/ 265961 w 561506"/>
                  <a:gd name="connsiteY199" fmla="*/ 1625352 h 5880798"/>
                  <a:gd name="connsiteX200" fmla="*/ 0 w 561506"/>
                  <a:gd name="connsiteY200" fmla="*/ 1595764 h 5880798"/>
                  <a:gd name="connsiteX201" fmla="*/ 29585 w 561506"/>
                  <a:gd name="connsiteY201" fmla="*/ 1595764 h 5880798"/>
                  <a:gd name="connsiteX202" fmla="*/ 29585 w 561506"/>
                  <a:gd name="connsiteY202" fmla="*/ 1625350 h 5880798"/>
                  <a:gd name="connsiteX203" fmla="*/ 0 w 561506"/>
                  <a:gd name="connsiteY203" fmla="*/ 1625350 h 5880798"/>
                  <a:gd name="connsiteX204" fmla="*/ 531921 w 561506"/>
                  <a:gd name="connsiteY204" fmla="*/ 1329811 h 5880798"/>
                  <a:gd name="connsiteX205" fmla="*/ 561506 w 561506"/>
                  <a:gd name="connsiteY205" fmla="*/ 1329811 h 5880798"/>
                  <a:gd name="connsiteX206" fmla="*/ 561506 w 561506"/>
                  <a:gd name="connsiteY206" fmla="*/ 1359396 h 5880798"/>
                  <a:gd name="connsiteX207" fmla="*/ 531921 w 561506"/>
                  <a:gd name="connsiteY207" fmla="*/ 1359396 h 5880798"/>
                  <a:gd name="connsiteX208" fmla="*/ 265961 w 561506"/>
                  <a:gd name="connsiteY208" fmla="*/ 1329809 h 5880798"/>
                  <a:gd name="connsiteX209" fmla="*/ 295547 w 561506"/>
                  <a:gd name="connsiteY209" fmla="*/ 1329809 h 5880798"/>
                  <a:gd name="connsiteX210" fmla="*/ 295547 w 561506"/>
                  <a:gd name="connsiteY210" fmla="*/ 1359393 h 5880798"/>
                  <a:gd name="connsiteX211" fmla="*/ 265961 w 561506"/>
                  <a:gd name="connsiteY211" fmla="*/ 1359393 h 5880798"/>
                  <a:gd name="connsiteX212" fmla="*/ 0 w 561506"/>
                  <a:gd name="connsiteY212" fmla="*/ 1329806 h 5880798"/>
                  <a:gd name="connsiteX213" fmla="*/ 29585 w 561506"/>
                  <a:gd name="connsiteY213" fmla="*/ 1329806 h 5880798"/>
                  <a:gd name="connsiteX214" fmla="*/ 29585 w 561506"/>
                  <a:gd name="connsiteY214" fmla="*/ 1359391 h 5880798"/>
                  <a:gd name="connsiteX215" fmla="*/ 0 w 561506"/>
                  <a:gd name="connsiteY215" fmla="*/ 1359391 h 5880798"/>
                  <a:gd name="connsiteX216" fmla="*/ 531921 w 561506"/>
                  <a:gd name="connsiteY216" fmla="*/ 1063855 h 5880798"/>
                  <a:gd name="connsiteX217" fmla="*/ 561506 w 561506"/>
                  <a:gd name="connsiteY217" fmla="*/ 1063855 h 5880798"/>
                  <a:gd name="connsiteX218" fmla="*/ 561506 w 561506"/>
                  <a:gd name="connsiteY218" fmla="*/ 1093441 h 5880798"/>
                  <a:gd name="connsiteX219" fmla="*/ 531921 w 561506"/>
                  <a:gd name="connsiteY219" fmla="*/ 1093441 h 5880798"/>
                  <a:gd name="connsiteX220" fmla="*/ 265961 w 561506"/>
                  <a:gd name="connsiteY220" fmla="*/ 1063852 h 5880798"/>
                  <a:gd name="connsiteX221" fmla="*/ 295547 w 561506"/>
                  <a:gd name="connsiteY221" fmla="*/ 1063852 h 5880798"/>
                  <a:gd name="connsiteX222" fmla="*/ 295547 w 561506"/>
                  <a:gd name="connsiteY222" fmla="*/ 1093438 h 5880798"/>
                  <a:gd name="connsiteX223" fmla="*/ 265961 w 561506"/>
                  <a:gd name="connsiteY223" fmla="*/ 1093438 h 5880798"/>
                  <a:gd name="connsiteX224" fmla="*/ 0 w 561506"/>
                  <a:gd name="connsiteY224" fmla="*/ 1063849 h 5880798"/>
                  <a:gd name="connsiteX225" fmla="*/ 29585 w 561506"/>
                  <a:gd name="connsiteY225" fmla="*/ 1063849 h 5880798"/>
                  <a:gd name="connsiteX226" fmla="*/ 29585 w 561506"/>
                  <a:gd name="connsiteY226" fmla="*/ 1093435 h 5880798"/>
                  <a:gd name="connsiteX227" fmla="*/ 0 w 561506"/>
                  <a:gd name="connsiteY227" fmla="*/ 1093435 h 5880798"/>
                  <a:gd name="connsiteX228" fmla="*/ 531921 w 561506"/>
                  <a:gd name="connsiteY228" fmla="*/ 797884 h 5880798"/>
                  <a:gd name="connsiteX229" fmla="*/ 561506 w 561506"/>
                  <a:gd name="connsiteY229" fmla="*/ 797884 h 5880798"/>
                  <a:gd name="connsiteX230" fmla="*/ 561506 w 561506"/>
                  <a:gd name="connsiteY230" fmla="*/ 827470 h 5880798"/>
                  <a:gd name="connsiteX231" fmla="*/ 531921 w 561506"/>
                  <a:gd name="connsiteY231" fmla="*/ 827470 h 5880798"/>
                  <a:gd name="connsiteX232" fmla="*/ 265961 w 561506"/>
                  <a:gd name="connsiteY232" fmla="*/ 797882 h 5880798"/>
                  <a:gd name="connsiteX233" fmla="*/ 295547 w 561506"/>
                  <a:gd name="connsiteY233" fmla="*/ 797882 h 5880798"/>
                  <a:gd name="connsiteX234" fmla="*/ 295547 w 561506"/>
                  <a:gd name="connsiteY234" fmla="*/ 827468 h 5880798"/>
                  <a:gd name="connsiteX235" fmla="*/ 265961 w 561506"/>
                  <a:gd name="connsiteY235" fmla="*/ 827468 h 5880798"/>
                  <a:gd name="connsiteX236" fmla="*/ 0 w 561506"/>
                  <a:gd name="connsiteY236" fmla="*/ 797879 h 5880798"/>
                  <a:gd name="connsiteX237" fmla="*/ 29585 w 561506"/>
                  <a:gd name="connsiteY237" fmla="*/ 797879 h 5880798"/>
                  <a:gd name="connsiteX238" fmla="*/ 29585 w 561506"/>
                  <a:gd name="connsiteY238" fmla="*/ 827465 h 5880798"/>
                  <a:gd name="connsiteX239" fmla="*/ 0 w 561506"/>
                  <a:gd name="connsiteY239" fmla="*/ 827465 h 5880798"/>
                  <a:gd name="connsiteX240" fmla="*/ 531921 w 561506"/>
                  <a:gd name="connsiteY240" fmla="*/ 531924 h 5880798"/>
                  <a:gd name="connsiteX241" fmla="*/ 561506 w 561506"/>
                  <a:gd name="connsiteY241" fmla="*/ 531924 h 5880798"/>
                  <a:gd name="connsiteX242" fmla="*/ 561506 w 561506"/>
                  <a:gd name="connsiteY242" fmla="*/ 561509 h 5880798"/>
                  <a:gd name="connsiteX243" fmla="*/ 531921 w 561506"/>
                  <a:gd name="connsiteY243" fmla="*/ 561509 h 5880798"/>
                  <a:gd name="connsiteX244" fmla="*/ 265961 w 561506"/>
                  <a:gd name="connsiteY244" fmla="*/ 531922 h 5880798"/>
                  <a:gd name="connsiteX245" fmla="*/ 295547 w 561506"/>
                  <a:gd name="connsiteY245" fmla="*/ 531922 h 5880798"/>
                  <a:gd name="connsiteX246" fmla="*/ 295547 w 561506"/>
                  <a:gd name="connsiteY246" fmla="*/ 561507 h 5880798"/>
                  <a:gd name="connsiteX247" fmla="*/ 265961 w 561506"/>
                  <a:gd name="connsiteY247" fmla="*/ 561507 h 5880798"/>
                  <a:gd name="connsiteX248" fmla="*/ 0 w 561506"/>
                  <a:gd name="connsiteY248" fmla="*/ 531920 h 5880798"/>
                  <a:gd name="connsiteX249" fmla="*/ 29585 w 561506"/>
                  <a:gd name="connsiteY249" fmla="*/ 531920 h 5880798"/>
                  <a:gd name="connsiteX250" fmla="*/ 29585 w 561506"/>
                  <a:gd name="connsiteY250" fmla="*/ 561505 h 5880798"/>
                  <a:gd name="connsiteX251" fmla="*/ 0 w 561506"/>
                  <a:gd name="connsiteY251" fmla="*/ 561505 h 5880798"/>
                  <a:gd name="connsiteX252" fmla="*/ 531921 w 561506"/>
                  <a:gd name="connsiteY252" fmla="*/ 265964 h 5880798"/>
                  <a:gd name="connsiteX253" fmla="*/ 561506 w 561506"/>
                  <a:gd name="connsiteY253" fmla="*/ 265964 h 5880798"/>
                  <a:gd name="connsiteX254" fmla="*/ 561506 w 561506"/>
                  <a:gd name="connsiteY254" fmla="*/ 295550 h 5880798"/>
                  <a:gd name="connsiteX255" fmla="*/ 531921 w 561506"/>
                  <a:gd name="connsiteY255" fmla="*/ 295550 h 5880798"/>
                  <a:gd name="connsiteX256" fmla="*/ 265961 w 561506"/>
                  <a:gd name="connsiteY256" fmla="*/ 265962 h 5880798"/>
                  <a:gd name="connsiteX257" fmla="*/ 295547 w 561506"/>
                  <a:gd name="connsiteY257" fmla="*/ 265962 h 5880798"/>
                  <a:gd name="connsiteX258" fmla="*/ 295547 w 561506"/>
                  <a:gd name="connsiteY258" fmla="*/ 295548 h 5880798"/>
                  <a:gd name="connsiteX259" fmla="*/ 265961 w 561506"/>
                  <a:gd name="connsiteY259" fmla="*/ 295548 h 5880798"/>
                  <a:gd name="connsiteX260" fmla="*/ 0 w 561506"/>
                  <a:gd name="connsiteY260" fmla="*/ 265960 h 5880798"/>
                  <a:gd name="connsiteX261" fmla="*/ 29585 w 561506"/>
                  <a:gd name="connsiteY261" fmla="*/ 265960 h 5880798"/>
                  <a:gd name="connsiteX262" fmla="*/ 29585 w 561506"/>
                  <a:gd name="connsiteY262" fmla="*/ 295546 h 5880798"/>
                  <a:gd name="connsiteX263" fmla="*/ 0 w 561506"/>
                  <a:gd name="connsiteY263" fmla="*/ 295546 h 5880798"/>
                  <a:gd name="connsiteX264" fmla="*/ 531921 w 561506"/>
                  <a:gd name="connsiteY264" fmla="*/ 5 h 5880798"/>
                  <a:gd name="connsiteX265" fmla="*/ 561506 w 561506"/>
                  <a:gd name="connsiteY265" fmla="*/ 5 h 5880798"/>
                  <a:gd name="connsiteX266" fmla="*/ 561506 w 561506"/>
                  <a:gd name="connsiteY266" fmla="*/ 29591 h 5880798"/>
                  <a:gd name="connsiteX267" fmla="*/ 531921 w 561506"/>
                  <a:gd name="connsiteY267" fmla="*/ 29591 h 5880798"/>
                  <a:gd name="connsiteX268" fmla="*/ 265961 w 561506"/>
                  <a:gd name="connsiteY268" fmla="*/ 3 h 5880798"/>
                  <a:gd name="connsiteX269" fmla="*/ 295547 w 561506"/>
                  <a:gd name="connsiteY269" fmla="*/ 3 h 5880798"/>
                  <a:gd name="connsiteX270" fmla="*/ 295547 w 561506"/>
                  <a:gd name="connsiteY270" fmla="*/ 29589 h 5880798"/>
                  <a:gd name="connsiteX271" fmla="*/ 265961 w 561506"/>
                  <a:gd name="connsiteY271" fmla="*/ 29589 h 5880798"/>
                  <a:gd name="connsiteX272" fmla="*/ 0 w 561506"/>
                  <a:gd name="connsiteY272" fmla="*/ 0 h 5880798"/>
                  <a:gd name="connsiteX273" fmla="*/ 29585 w 561506"/>
                  <a:gd name="connsiteY273" fmla="*/ 0 h 5880798"/>
                  <a:gd name="connsiteX274" fmla="*/ 29585 w 561506"/>
                  <a:gd name="connsiteY274" fmla="*/ 29586 h 5880798"/>
                  <a:gd name="connsiteX275" fmla="*/ 0 w 561506"/>
                  <a:gd name="connsiteY275" fmla="*/ 29586 h 5880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Lst>
                <a:rect l="l" t="t" r="r" b="b"/>
                <a:pathLst>
                  <a:path w="561506" h="5880798">
                    <a:moveTo>
                      <a:pt x="531921" y="5851213"/>
                    </a:moveTo>
                    <a:lnTo>
                      <a:pt x="561506" y="5851213"/>
                    </a:lnTo>
                    <a:lnTo>
                      <a:pt x="561506" y="5880798"/>
                    </a:lnTo>
                    <a:lnTo>
                      <a:pt x="531921" y="5880798"/>
                    </a:lnTo>
                    <a:close/>
                    <a:moveTo>
                      <a:pt x="265961" y="5851213"/>
                    </a:moveTo>
                    <a:lnTo>
                      <a:pt x="295547" y="5851213"/>
                    </a:lnTo>
                    <a:lnTo>
                      <a:pt x="295547" y="5880798"/>
                    </a:lnTo>
                    <a:lnTo>
                      <a:pt x="265961" y="5880798"/>
                    </a:lnTo>
                    <a:close/>
                    <a:moveTo>
                      <a:pt x="0" y="5851213"/>
                    </a:moveTo>
                    <a:lnTo>
                      <a:pt x="29585" y="5851213"/>
                    </a:lnTo>
                    <a:lnTo>
                      <a:pt x="29585" y="5880798"/>
                    </a:lnTo>
                    <a:lnTo>
                      <a:pt x="0" y="5880798"/>
                    </a:lnTo>
                    <a:close/>
                    <a:moveTo>
                      <a:pt x="531921" y="5585253"/>
                    </a:moveTo>
                    <a:lnTo>
                      <a:pt x="561506" y="5585253"/>
                    </a:lnTo>
                    <a:lnTo>
                      <a:pt x="561506" y="5614838"/>
                    </a:lnTo>
                    <a:lnTo>
                      <a:pt x="531921" y="5614838"/>
                    </a:lnTo>
                    <a:close/>
                    <a:moveTo>
                      <a:pt x="265961" y="5585253"/>
                    </a:moveTo>
                    <a:lnTo>
                      <a:pt x="295547" y="5585253"/>
                    </a:lnTo>
                    <a:lnTo>
                      <a:pt x="295547" y="5614838"/>
                    </a:lnTo>
                    <a:lnTo>
                      <a:pt x="265961" y="5614838"/>
                    </a:lnTo>
                    <a:close/>
                    <a:moveTo>
                      <a:pt x="0" y="5585253"/>
                    </a:moveTo>
                    <a:lnTo>
                      <a:pt x="29585" y="5585253"/>
                    </a:lnTo>
                    <a:lnTo>
                      <a:pt x="29585" y="5614838"/>
                    </a:lnTo>
                    <a:lnTo>
                      <a:pt x="0" y="5614838"/>
                    </a:lnTo>
                    <a:close/>
                    <a:moveTo>
                      <a:pt x="531921" y="5319293"/>
                    </a:moveTo>
                    <a:lnTo>
                      <a:pt x="561506" y="5319293"/>
                    </a:lnTo>
                    <a:lnTo>
                      <a:pt x="561506" y="5348879"/>
                    </a:lnTo>
                    <a:lnTo>
                      <a:pt x="531921" y="5348879"/>
                    </a:lnTo>
                    <a:close/>
                    <a:moveTo>
                      <a:pt x="265961" y="5319293"/>
                    </a:moveTo>
                    <a:lnTo>
                      <a:pt x="295547" y="5319293"/>
                    </a:lnTo>
                    <a:lnTo>
                      <a:pt x="295547" y="5348879"/>
                    </a:lnTo>
                    <a:lnTo>
                      <a:pt x="265961" y="5348879"/>
                    </a:lnTo>
                    <a:close/>
                    <a:moveTo>
                      <a:pt x="0" y="5319293"/>
                    </a:moveTo>
                    <a:lnTo>
                      <a:pt x="29585" y="5319293"/>
                    </a:lnTo>
                    <a:lnTo>
                      <a:pt x="29585" y="5348879"/>
                    </a:lnTo>
                    <a:lnTo>
                      <a:pt x="0" y="5348879"/>
                    </a:lnTo>
                    <a:close/>
                    <a:moveTo>
                      <a:pt x="531921" y="5053332"/>
                    </a:moveTo>
                    <a:lnTo>
                      <a:pt x="561506" y="5053332"/>
                    </a:lnTo>
                    <a:lnTo>
                      <a:pt x="561506" y="5082917"/>
                    </a:lnTo>
                    <a:lnTo>
                      <a:pt x="531921" y="5082917"/>
                    </a:lnTo>
                    <a:close/>
                    <a:moveTo>
                      <a:pt x="265961" y="5053332"/>
                    </a:moveTo>
                    <a:lnTo>
                      <a:pt x="295547" y="5053332"/>
                    </a:lnTo>
                    <a:lnTo>
                      <a:pt x="295547" y="5082917"/>
                    </a:lnTo>
                    <a:lnTo>
                      <a:pt x="265961" y="5082917"/>
                    </a:lnTo>
                    <a:close/>
                    <a:moveTo>
                      <a:pt x="0" y="5053332"/>
                    </a:moveTo>
                    <a:lnTo>
                      <a:pt x="29585" y="5053332"/>
                    </a:lnTo>
                    <a:lnTo>
                      <a:pt x="29585" y="5082917"/>
                    </a:lnTo>
                    <a:lnTo>
                      <a:pt x="0" y="5082917"/>
                    </a:lnTo>
                    <a:close/>
                    <a:moveTo>
                      <a:pt x="531921" y="4787372"/>
                    </a:moveTo>
                    <a:lnTo>
                      <a:pt x="561506" y="4787372"/>
                    </a:lnTo>
                    <a:lnTo>
                      <a:pt x="561506" y="4816958"/>
                    </a:lnTo>
                    <a:lnTo>
                      <a:pt x="531921" y="4816958"/>
                    </a:lnTo>
                    <a:close/>
                    <a:moveTo>
                      <a:pt x="265961" y="4787372"/>
                    </a:moveTo>
                    <a:lnTo>
                      <a:pt x="295547" y="4787372"/>
                    </a:lnTo>
                    <a:lnTo>
                      <a:pt x="295547" y="4816958"/>
                    </a:lnTo>
                    <a:lnTo>
                      <a:pt x="265961" y="4816958"/>
                    </a:lnTo>
                    <a:close/>
                    <a:moveTo>
                      <a:pt x="0" y="4787372"/>
                    </a:moveTo>
                    <a:lnTo>
                      <a:pt x="29585" y="4787372"/>
                    </a:lnTo>
                    <a:lnTo>
                      <a:pt x="29585" y="4816958"/>
                    </a:lnTo>
                    <a:lnTo>
                      <a:pt x="0" y="4816958"/>
                    </a:lnTo>
                    <a:close/>
                    <a:moveTo>
                      <a:pt x="531921" y="4521412"/>
                    </a:moveTo>
                    <a:lnTo>
                      <a:pt x="561506" y="4521412"/>
                    </a:lnTo>
                    <a:lnTo>
                      <a:pt x="561506" y="4550997"/>
                    </a:lnTo>
                    <a:lnTo>
                      <a:pt x="531921" y="4550997"/>
                    </a:lnTo>
                    <a:close/>
                    <a:moveTo>
                      <a:pt x="265961" y="4521412"/>
                    </a:moveTo>
                    <a:lnTo>
                      <a:pt x="295547" y="4521412"/>
                    </a:lnTo>
                    <a:lnTo>
                      <a:pt x="295547" y="4550997"/>
                    </a:lnTo>
                    <a:lnTo>
                      <a:pt x="265961" y="4550997"/>
                    </a:lnTo>
                    <a:close/>
                    <a:moveTo>
                      <a:pt x="0" y="4521412"/>
                    </a:moveTo>
                    <a:lnTo>
                      <a:pt x="29585" y="4521412"/>
                    </a:lnTo>
                    <a:lnTo>
                      <a:pt x="29585" y="4550997"/>
                    </a:lnTo>
                    <a:lnTo>
                      <a:pt x="0" y="4550997"/>
                    </a:lnTo>
                    <a:close/>
                    <a:moveTo>
                      <a:pt x="531921" y="4255451"/>
                    </a:moveTo>
                    <a:lnTo>
                      <a:pt x="561506" y="4255451"/>
                    </a:lnTo>
                    <a:lnTo>
                      <a:pt x="561506" y="4285036"/>
                    </a:lnTo>
                    <a:lnTo>
                      <a:pt x="531921" y="4285036"/>
                    </a:lnTo>
                    <a:close/>
                    <a:moveTo>
                      <a:pt x="265961" y="4255451"/>
                    </a:moveTo>
                    <a:lnTo>
                      <a:pt x="295547" y="4255451"/>
                    </a:lnTo>
                    <a:lnTo>
                      <a:pt x="295547" y="4285036"/>
                    </a:lnTo>
                    <a:lnTo>
                      <a:pt x="265961" y="4285036"/>
                    </a:lnTo>
                    <a:close/>
                    <a:moveTo>
                      <a:pt x="0" y="4255451"/>
                    </a:moveTo>
                    <a:lnTo>
                      <a:pt x="29585" y="4255451"/>
                    </a:lnTo>
                    <a:lnTo>
                      <a:pt x="29585" y="4285036"/>
                    </a:lnTo>
                    <a:lnTo>
                      <a:pt x="0" y="4285036"/>
                    </a:lnTo>
                    <a:close/>
                    <a:moveTo>
                      <a:pt x="531921" y="3989491"/>
                    </a:moveTo>
                    <a:lnTo>
                      <a:pt x="561506" y="3989491"/>
                    </a:lnTo>
                    <a:lnTo>
                      <a:pt x="561506" y="4019077"/>
                    </a:lnTo>
                    <a:lnTo>
                      <a:pt x="531921" y="4019077"/>
                    </a:lnTo>
                    <a:close/>
                    <a:moveTo>
                      <a:pt x="265961" y="3989491"/>
                    </a:moveTo>
                    <a:lnTo>
                      <a:pt x="295547" y="3989491"/>
                    </a:lnTo>
                    <a:lnTo>
                      <a:pt x="295547" y="4019077"/>
                    </a:lnTo>
                    <a:lnTo>
                      <a:pt x="265961" y="4019077"/>
                    </a:lnTo>
                    <a:close/>
                    <a:moveTo>
                      <a:pt x="0" y="3989491"/>
                    </a:moveTo>
                    <a:lnTo>
                      <a:pt x="29585" y="3989491"/>
                    </a:lnTo>
                    <a:lnTo>
                      <a:pt x="29585" y="4019077"/>
                    </a:lnTo>
                    <a:lnTo>
                      <a:pt x="0" y="4019077"/>
                    </a:lnTo>
                    <a:close/>
                    <a:moveTo>
                      <a:pt x="531921" y="3723530"/>
                    </a:moveTo>
                    <a:lnTo>
                      <a:pt x="561506" y="3723530"/>
                    </a:lnTo>
                    <a:lnTo>
                      <a:pt x="561506" y="3753115"/>
                    </a:lnTo>
                    <a:lnTo>
                      <a:pt x="531921" y="3753115"/>
                    </a:lnTo>
                    <a:close/>
                    <a:moveTo>
                      <a:pt x="265961" y="3723530"/>
                    </a:moveTo>
                    <a:lnTo>
                      <a:pt x="295547" y="3723530"/>
                    </a:lnTo>
                    <a:lnTo>
                      <a:pt x="295547" y="3753115"/>
                    </a:lnTo>
                    <a:lnTo>
                      <a:pt x="265961" y="3753115"/>
                    </a:lnTo>
                    <a:close/>
                    <a:moveTo>
                      <a:pt x="0" y="3723530"/>
                    </a:moveTo>
                    <a:lnTo>
                      <a:pt x="29585" y="3723530"/>
                    </a:lnTo>
                    <a:lnTo>
                      <a:pt x="29585" y="3753115"/>
                    </a:lnTo>
                    <a:lnTo>
                      <a:pt x="0" y="3753115"/>
                    </a:lnTo>
                    <a:close/>
                    <a:moveTo>
                      <a:pt x="531921" y="3457570"/>
                    </a:moveTo>
                    <a:lnTo>
                      <a:pt x="561506" y="3457570"/>
                    </a:lnTo>
                    <a:lnTo>
                      <a:pt x="561506" y="3487156"/>
                    </a:lnTo>
                    <a:lnTo>
                      <a:pt x="531921" y="3487156"/>
                    </a:lnTo>
                    <a:close/>
                    <a:moveTo>
                      <a:pt x="265961" y="3457570"/>
                    </a:moveTo>
                    <a:lnTo>
                      <a:pt x="295547" y="3457570"/>
                    </a:lnTo>
                    <a:lnTo>
                      <a:pt x="295547" y="3487156"/>
                    </a:lnTo>
                    <a:lnTo>
                      <a:pt x="265961" y="3487156"/>
                    </a:lnTo>
                    <a:close/>
                    <a:moveTo>
                      <a:pt x="0" y="3457570"/>
                    </a:moveTo>
                    <a:lnTo>
                      <a:pt x="29585" y="3457570"/>
                    </a:lnTo>
                    <a:lnTo>
                      <a:pt x="29585" y="3487156"/>
                    </a:lnTo>
                    <a:lnTo>
                      <a:pt x="0" y="3487156"/>
                    </a:lnTo>
                    <a:close/>
                    <a:moveTo>
                      <a:pt x="531921" y="3191618"/>
                    </a:moveTo>
                    <a:lnTo>
                      <a:pt x="561506" y="3191618"/>
                    </a:lnTo>
                    <a:lnTo>
                      <a:pt x="561506" y="3221195"/>
                    </a:lnTo>
                    <a:lnTo>
                      <a:pt x="531921" y="3221195"/>
                    </a:lnTo>
                    <a:close/>
                    <a:moveTo>
                      <a:pt x="265961" y="3191618"/>
                    </a:moveTo>
                    <a:lnTo>
                      <a:pt x="295547" y="3191618"/>
                    </a:lnTo>
                    <a:lnTo>
                      <a:pt x="295547" y="3221195"/>
                    </a:lnTo>
                    <a:lnTo>
                      <a:pt x="265961" y="3221195"/>
                    </a:lnTo>
                    <a:close/>
                    <a:moveTo>
                      <a:pt x="0" y="3191617"/>
                    </a:moveTo>
                    <a:lnTo>
                      <a:pt x="29585" y="3191617"/>
                    </a:lnTo>
                    <a:lnTo>
                      <a:pt x="29585" y="3221195"/>
                    </a:lnTo>
                    <a:lnTo>
                      <a:pt x="0" y="3221195"/>
                    </a:lnTo>
                    <a:close/>
                    <a:moveTo>
                      <a:pt x="531921" y="2925660"/>
                    </a:moveTo>
                    <a:lnTo>
                      <a:pt x="561506" y="2925660"/>
                    </a:lnTo>
                    <a:lnTo>
                      <a:pt x="561506" y="2955246"/>
                    </a:lnTo>
                    <a:lnTo>
                      <a:pt x="531921" y="2955246"/>
                    </a:lnTo>
                    <a:close/>
                    <a:moveTo>
                      <a:pt x="265961" y="2925659"/>
                    </a:moveTo>
                    <a:lnTo>
                      <a:pt x="295547" y="2925659"/>
                    </a:lnTo>
                    <a:lnTo>
                      <a:pt x="295547" y="2955245"/>
                    </a:lnTo>
                    <a:lnTo>
                      <a:pt x="265961" y="2955245"/>
                    </a:lnTo>
                    <a:close/>
                    <a:moveTo>
                      <a:pt x="0" y="2925658"/>
                    </a:moveTo>
                    <a:lnTo>
                      <a:pt x="29585" y="2925658"/>
                    </a:lnTo>
                    <a:lnTo>
                      <a:pt x="29585" y="2955244"/>
                    </a:lnTo>
                    <a:lnTo>
                      <a:pt x="0" y="2955244"/>
                    </a:lnTo>
                    <a:close/>
                    <a:moveTo>
                      <a:pt x="531921" y="2659620"/>
                    </a:moveTo>
                    <a:lnTo>
                      <a:pt x="561506" y="2659620"/>
                    </a:lnTo>
                    <a:lnTo>
                      <a:pt x="561506" y="2689204"/>
                    </a:lnTo>
                    <a:lnTo>
                      <a:pt x="531921" y="2689204"/>
                    </a:lnTo>
                    <a:close/>
                    <a:moveTo>
                      <a:pt x="265961" y="2659616"/>
                    </a:moveTo>
                    <a:lnTo>
                      <a:pt x="295547" y="2659616"/>
                    </a:lnTo>
                    <a:lnTo>
                      <a:pt x="295547" y="2689201"/>
                    </a:lnTo>
                    <a:lnTo>
                      <a:pt x="265961" y="2689201"/>
                    </a:lnTo>
                    <a:close/>
                    <a:moveTo>
                      <a:pt x="0" y="2659613"/>
                    </a:moveTo>
                    <a:lnTo>
                      <a:pt x="29585" y="2659613"/>
                    </a:lnTo>
                    <a:lnTo>
                      <a:pt x="29585" y="2689198"/>
                    </a:lnTo>
                    <a:lnTo>
                      <a:pt x="0" y="2689198"/>
                    </a:lnTo>
                    <a:close/>
                    <a:moveTo>
                      <a:pt x="531921" y="2393661"/>
                    </a:moveTo>
                    <a:lnTo>
                      <a:pt x="561506" y="2393661"/>
                    </a:lnTo>
                    <a:lnTo>
                      <a:pt x="561506" y="2423260"/>
                    </a:lnTo>
                    <a:lnTo>
                      <a:pt x="531921" y="2423260"/>
                    </a:lnTo>
                    <a:close/>
                    <a:moveTo>
                      <a:pt x="265961" y="2393658"/>
                    </a:moveTo>
                    <a:lnTo>
                      <a:pt x="295547" y="2393658"/>
                    </a:lnTo>
                    <a:lnTo>
                      <a:pt x="295547" y="2423257"/>
                    </a:lnTo>
                    <a:lnTo>
                      <a:pt x="265961" y="2423257"/>
                    </a:lnTo>
                    <a:close/>
                    <a:moveTo>
                      <a:pt x="0" y="2393655"/>
                    </a:moveTo>
                    <a:lnTo>
                      <a:pt x="29585" y="2393655"/>
                    </a:lnTo>
                    <a:lnTo>
                      <a:pt x="29585" y="2423251"/>
                    </a:lnTo>
                    <a:lnTo>
                      <a:pt x="0" y="2423251"/>
                    </a:lnTo>
                    <a:close/>
                    <a:moveTo>
                      <a:pt x="531921" y="2127694"/>
                    </a:moveTo>
                    <a:lnTo>
                      <a:pt x="561506" y="2127694"/>
                    </a:lnTo>
                    <a:lnTo>
                      <a:pt x="561506" y="2157283"/>
                    </a:lnTo>
                    <a:lnTo>
                      <a:pt x="531921" y="2157283"/>
                    </a:lnTo>
                    <a:close/>
                    <a:moveTo>
                      <a:pt x="265961" y="2127693"/>
                    </a:moveTo>
                    <a:lnTo>
                      <a:pt x="295547" y="2127693"/>
                    </a:lnTo>
                    <a:lnTo>
                      <a:pt x="295547" y="2157282"/>
                    </a:lnTo>
                    <a:lnTo>
                      <a:pt x="265961" y="2157282"/>
                    </a:lnTo>
                    <a:close/>
                    <a:moveTo>
                      <a:pt x="0" y="2127689"/>
                    </a:moveTo>
                    <a:lnTo>
                      <a:pt x="29585" y="2127689"/>
                    </a:lnTo>
                    <a:lnTo>
                      <a:pt x="29585" y="2157278"/>
                    </a:lnTo>
                    <a:lnTo>
                      <a:pt x="0" y="2157278"/>
                    </a:lnTo>
                    <a:close/>
                    <a:moveTo>
                      <a:pt x="531921" y="1861731"/>
                    </a:moveTo>
                    <a:lnTo>
                      <a:pt x="561506" y="1861731"/>
                    </a:lnTo>
                    <a:lnTo>
                      <a:pt x="561506" y="1891308"/>
                    </a:lnTo>
                    <a:lnTo>
                      <a:pt x="531921" y="1891308"/>
                    </a:lnTo>
                    <a:close/>
                    <a:moveTo>
                      <a:pt x="265961" y="1861728"/>
                    </a:moveTo>
                    <a:lnTo>
                      <a:pt x="295547" y="1861728"/>
                    </a:lnTo>
                    <a:lnTo>
                      <a:pt x="295547" y="1891306"/>
                    </a:lnTo>
                    <a:lnTo>
                      <a:pt x="265961" y="1891306"/>
                    </a:lnTo>
                    <a:close/>
                    <a:moveTo>
                      <a:pt x="0" y="1861726"/>
                    </a:moveTo>
                    <a:lnTo>
                      <a:pt x="29585" y="1861726"/>
                    </a:lnTo>
                    <a:lnTo>
                      <a:pt x="29585" y="1891304"/>
                    </a:lnTo>
                    <a:lnTo>
                      <a:pt x="0" y="1891304"/>
                    </a:lnTo>
                    <a:close/>
                    <a:moveTo>
                      <a:pt x="531921" y="1595769"/>
                    </a:moveTo>
                    <a:lnTo>
                      <a:pt x="561506" y="1595769"/>
                    </a:lnTo>
                    <a:lnTo>
                      <a:pt x="561506" y="1625355"/>
                    </a:lnTo>
                    <a:lnTo>
                      <a:pt x="531921" y="1625355"/>
                    </a:lnTo>
                    <a:close/>
                    <a:moveTo>
                      <a:pt x="265961" y="1595766"/>
                    </a:moveTo>
                    <a:lnTo>
                      <a:pt x="295547" y="1595766"/>
                    </a:lnTo>
                    <a:lnTo>
                      <a:pt x="295547" y="1625352"/>
                    </a:lnTo>
                    <a:lnTo>
                      <a:pt x="265961" y="1625352"/>
                    </a:lnTo>
                    <a:close/>
                    <a:moveTo>
                      <a:pt x="0" y="1595764"/>
                    </a:moveTo>
                    <a:lnTo>
                      <a:pt x="29585" y="1595764"/>
                    </a:lnTo>
                    <a:lnTo>
                      <a:pt x="29585" y="1625350"/>
                    </a:lnTo>
                    <a:lnTo>
                      <a:pt x="0" y="1625350"/>
                    </a:lnTo>
                    <a:close/>
                    <a:moveTo>
                      <a:pt x="531921" y="1329811"/>
                    </a:moveTo>
                    <a:lnTo>
                      <a:pt x="561506" y="1329811"/>
                    </a:lnTo>
                    <a:lnTo>
                      <a:pt x="561506" y="1359396"/>
                    </a:lnTo>
                    <a:lnTo>
                      <a:pt x="531921" y="1359396"/>
                    </a:lnTo>
                    <a:close/>
                    <a:moveTo>
                      <a:pt x="265961" y="1329809"/>
                    </a:moveTo>
                    <a:lnTo>
                      <a:pt x="295547" y="1329809"/>
                    </a:lnTo>
                    <a:lnTo>
                      <a:pt x="295547" y="1359393"/>
                    </a:lnTo>
                    <a:lnTo>
                      <a:pt x="265961" y="1359393"/>
                    </a:lnTo>
                    <a:close/>
                    <a:moveTo>
                      <a:pt x="0" y="1329806"/>
                    </a:moveTo>
                    <a:lnTo>
                      <a:pt x="29585" y="1329806"/>
                    </a:lnTo>
                    <a:lnTo>
                      <a:pt x="29585" y="1359391"/>
                    </a:lnTo>
                    <a:lnTo>
                      <a:pt x="0" y="1359391"/>
                    </a:lnTo>
                    <a:close/>
                    <a:moveTo>
                      <a:pt x="531921" y="1063855"/>
                    </a:moveTo>
                    <a:lnTo>
                      <a:pt x="561506" y="1063855"/>
                    </a:lnTo>
                    <a:lnTo>
                      <a:pt x="561506" y="1093441"/>
                    </a:lnTo>
                    <a:lnTo>
                      <a:pt x="531921" y="1093441"/>
                    </a:lnTo>
                    <a:close/>
                    <a:moveTo>
                      <a:pt x="265961" y="1063852"/>
                    </a:moveTo>
                    <a:lnTo>
                      <a:pt x="295547" y="1063852"/>
                    </a:lnTo>
                    <a:lnTo>
                      <a:pt x="295547" y="1093438"/>
                    </a:lnTo>
                    <a:lnTo>
                      <a:pt x="265961" y="1093438"/>
                    </a:lnTo>
                    <a:close/>
                    <a:moveTo>
                      <a:pt x="0" y="1063849"/>
                    </a:moveTo>
                    <a:lnTo>
                      <a:pt x="29585" y="1063849"/>
                    </a:lnTo>
                    <a:lnTo>
                      <a:pt x="29585" y="1093435"/>
                    </a:lnTo>
                    <a:lnTo>
                      <a:pt x="0" y="1093435"/>
                    </a:lnTo>
                    <a:close/>
                    <a:moveTo>
                      <a:pt x="531921" y="797884"/>
                    </a:moveTo>
                    <a:lnTo>
                      <a:pt x="561506" y="797884"/>
                    </a:lnTo>
                    <a:lnTo>
                      <a:pt x="561506" y="827470"/>
                    </a:lnTo>
                    <a:lnTo>
                      <a:pt x="531921" y="827470"/>
                    </a:lnTo>
                    <a:close/>
                    <a:moveTo>
                      <a:pt x="265961" y="797882"/>
                    </a:moveTo>
                    <a:lnTo>
                      <a:pt x="295547" y="797882"/>
                    </a:lnTo>
                    <a:lnTo>
                      <a:pt x="295547" y="827468"/>
                    </a:lnTo>
                    <a:lnTo>
                      <a:pt x="265961" y="827468"/>
                    </a:lnTo>
                    <a:close/>
                    <a:moveTo>
                      <a:pt x="0" y="797879"/>
                    </a:moveTo>
                    <a:lnTo>
                      <a:pt x="29585" y="797879"/>
                    </a:lnTo>
                    <a:lnTo>
                      <a:pt x="29585" y="827465"/>
                    </a:lnTo>
                    <a:lnTo>
                      <a:pt x="0" y="827465"/>
                    </a:lnTo>
                    <a:close/>
                    <a:moveTo>
                      <a:pt x="531921" y="531924"/>
                    </a:moveTo>
                    <a:lnTo>
                      <a:pt x="561506" y="531924"/>
                    </a:lnTo>
                    <a:lnTo>
                      <a:pt x="561506" y="561509"/>
                    </a:lnTo>
                    <a:lnTo>
                      <a:pt x="531921" y="561509"/>
                    </a:lnTo>
                    <a:close/>
                    <a:moveTo>
                      <a:pt x="265961" y="531922"/>
                    </a:moveTo>
                    <a:lnTo>
                      <a:pt x="295547" y="531922"/>
                    </a:lnTo>
                    <a:lnTo>
                      <a:pt x="295547" y="561507"/>
                    </a:lnTo>
                    <a:lnTo>
                      <a:pt x="265961" y="561507"/>
                    </a:lnTo>
                    <a:close/>
                    <a:moveTo>
                      <a:pt x="0" y="531920"/>
                    </a:moveTo>
                    <a:lnTo>
                      <a:pt x="29585" y="531920"/>
                    </a:lnTo>
                    <a:lnTo>
                      <a:pt x="29585" y="561505"/>
                    </a:lnTo>
                    <a:lnTo>
                      <a:pt x="0" y="561505"/>
                    </a:lnTo>
                    <a:close/>
                    <a:moveTo>
                      <a:pt x="531921" y="265964"/>
                    </a:moveTo>
                    <a:lnTo>
                      <a:pt x="561506" y="265964"/>
                    </a:lnTo>
                    <a:lnTo>
                      <a:pt x="561506" y="295550"/>
                    </a:lnTo>
                    <a:lnTo>
                      <a:pt x="531921" y="295550"/>
                    </a:lnTo>
                    <a:close/>
                    <a:moveTo>
                      <a:pt x="265961" y="265962"/>
                    </a:moveTo>
                    <a:lnTo>
                      <a:pt x="295547" y="265962"/>
                    </a:lnTo>
                    <a:lnTo>
                      <a:pt x="295547" y="295548"/>
                    </a:lnTo>
                    <a:lnTo>
                      <a:pt x="265961" y="295548"/>
                    </a:lnTo>
                    <a:close/>
                    <a:moveTo>
                      <a:pt x="0" y="265960"/>
                    </a:moveTo>
                    <a:lnTo>
                      <a:pt x="29585" y="265960"/>
                    </a:lnTo>
                    <a:lnTo>
                      <a:pt x="29585" y="295546"/>
                    </a:lnTo>
                    <a:lnTo>
                      <a:pt x="0" y="295546"/>
                    </a:lnTo>
                    <a:close/>
                    <a:moveTo>
                      <a:pt x="531921" y="5"/>
                    </a:moveTo>
                    <a:lnTo>
                      <a:pt x="561506" y="5"/>
                    </a:lnTo>
                    <a:lnTo>
                      <a:pt x="561506" y="29591"/>
                    </a:lnTo>
                    <a:lnTo>
                      <a:pt x="531921" y="29591"/>
                    </a:lnTo>
                    <a:close/>
                    <a:moveTo>
                      <a:pt x="265961" y="3"/>
                    </a:moveTo>
                    <a:lnTo>
                      <a:pt x="295547" y="3"/>
                    </a:lnTo>
                    <a:lnTo>
                      <a:pt x="295547" y="29589"/>
                    </a:lnTo>
                    <a:lnTo>
                      <a:pt x="265961" y="29589"/>
                    </a:lnTo>
                    <a:close/>
                    <a:moveTo>
                      <a:pt x="0" y="0"/>
                    </a:moveTo>
                    <a:lnTo>
                      <a:pt x="29585" y="0"/>
                    </a:lnTo>
                    <a:lnTo>
                      <a:pt x="29585" y="29586"/>
                    </a:lnTo>
                    <a:lnTo>
                      <a:pt x="0" y="29586"/>
                    </a:lnTo>
                    <a:close/>
                  </a:path>
                </a:pathLst>
              </a:custGeom>
              <a:grpFill/>
              <a:ln w="10294" cap="flat">
                <a:noFill/>
                <a:prstDash val="solid"/>
                <a:miter/>
              </a:ln>
            </p:spPr>
            <p:txBody>
              <a:bodyPr wrap="square" rtlCol="0" anchor="ctr">
                <a:noAutofit/>
              </a:bodyPr>
              <a:lstStyle/>
              <a:p>
                <a:pPr marL="0" marR="0" lvl="0" indent="0" algn="l" defTabSz="1508760" rtl="0" eaLnBrk="1" fontAlgn="auto" latinLnBrk="0" hangingPunct="1">
                  <a:lnSpc>
                    <a:spcPct val="100000"/>
                  </a:lnSpc>
                  <a:spcBef>
                    <a:spcPts val="0"/>
                  </a:spcBef>
                  <a:spcAft>
                    <a:spcPts val="0"/>
                  </a:spcAft>
                  <a:buClrTx/>
                  <a:buSzTx/>
                  <a:buFontTx/>
                  <a:buNone/>
                  <a:tabLst/>
                  <a:defRPr/>
                </a:pPr>
                <a:endParaRPr kumimoji="0" lang="en-US" sz="2970" b="0" i="0" u="none" strike="noStrike" kern="0" cap="none" spc="0" normalizeH="0" baseline="0" noProof="0">
                  <a:ln>
                    <a:noFill/>
                  </a:ln>
                  <a:solidFill>
                    <a:srgbClr val="000000"/>
                  </a:solidFill>
                  <a:effectLst/>
                  <a:uLnTx/>
                  <a:uFillTx/>
                  <a:latin typeface="Arial"/>
                  <a:ea typeface="+mn-ea"/>
                  <a:cs typeface="+mn-cs"/>
                </a:endParaRPr>
              </a:p>
            </p:txBody>
          </p:sp>
          <p:sp>
            <p:nvSpPr>
              <p:cNvPr id="12" name="Freeform: Shape 11">
                <a:extLst>
                  <a:ext uri="{FF2B5EF4-FFF2-40B4-BE49-F238E27FC236}">
                    <a16:creationId xmlns:a16="http://schemas.microsoft.com/office/drawing/2014/main" id="{9DC75C2D-C720-433C-8322-F36AAABCBAED}"/>
                  </a:ext>
                </a:extLst>
              </p:cNvPr>
              <p:cNvSpPr/>
              <p:nvPr userDrawn="1"/>
            </p:nvSpPr>
            <p:spPr>
              <a:xfrm>
                <a:off x="10805248" y="242905"/>
                <a:ext cx="561506" cy="5880798"/>
              </a:xfrm>
              <a:custGeom>
                <a:avLst/>
                <a:gdLst>
                  <a:gd name="connsiteX0" fmla="*/ 531921 w 561506"/>
                  <a:gd name="connsiteY0" fmla="*/ 5851213 h 5880798"/>
                  <a:gd name="connsiteX1" fmla="*/ 561506 w 561506"/>
                  <a:gd name="connsiteY1" fmla="*/ 5851213 h 5880798"/>
                  <a:gd name="connsiteX2" fmla="*/ 561506 w 561506"/>
                  <a:gd name="connsiteY2" fmla="*/ 5880798 h 5880798"/>
                  <a:gd name="connsiteX3" fmla="*/ 531921 w 561506"/>
                  <a:gd name="connsiteY3" fmla="*/ 5880798 h 5880798"/>
                  <a:gd name="connsiteX4" fmla="*/ 265961 w 561506"/>
                  <a:gd name="connsiteY4" fmla="*/ 5851213 h 5880798"/>
                  <a:gd name="connsiteX5" fmla="*/ 295547 w 561506"/>
                  <a:gd name="connsiteY5" fmla="*/ 5851213 h 5880798"/>
                  <a:gd name="connsiteX6" fmla="*/ 295547 w 561506"/>
                  <a:gd name="connsiteY6" fmla="*/ 5880798 h 5880798"/>
                  <a:gd name="connsiteX7" fmla="*/ 265961 w 561506"/>
                  <a:gd name="connsiteY7" fmla="*/ 5880798 h 5880798"/>
                  <a:gd name="connsiteX8" fmla="*/ 0 w 561506"/>
                  <a:gd name="connsiteY8" fmla="*/ 5851213 h 5880798"/>
                  <a:gd name="connsiteX9" fmla="*/ 29585 w 561506"/>
                  <a:gd name="connsiteY9" fmla="*/ 5851213 h 5880798"/>
                  <a:gd name="connsiteX10" fmla="*/ 29585 w 561506"/>
                  <a:gd name="connsiteY10" fmla="*/ 5880798 h 5880798"/>
                  <a:gd name="connsiteX11" fmla="*/ 0 w 561506"/>
                  <a:gd name="connsiteY11" fmla="*/ 5880798 h 5880798"/>
                  <a:gd name="connsiteX12" fmla="*/ 531921 w 561506"/>
                  <a:gd name="connsiteY12" fmla="*/ 5585253 h 5880798"/>
                  <a:gd name="connsiteX13" fmla="*/ 561506 w 561506"/>
                  <a:gd name="connsiteY13" fmla="*/ 5585253 h 5880798"/>
                  <a:gd name="connsiteX14" fmla="*/ 561506 w 561506"/>
                  <a:gd name="connsiteY14" fmla="*/ 5614838 h 5880798"/>
                  <a:gd name="connsiteX15" fmla="*/ 531921 w 561506"/>
                  <a:gd name="connsiteY15" fmla="*/ 5614838 h 5880798"/>
                  <a:gd name="connsiteX16" fmla="*/ 265961 w 561506"/>
                  <a:gd name="connsiteY16" fmla="*/ 5585253 h 5880798"/>
                  <a:gd name="connsiteX17" fmla="*/ 295547 w 561506"/>
                  <a:gd name="connsiteY17" fmla="*/ 5585253 h 5880798"/>
                  <a:gd name="connsiteX18" fmla="*/ 295547 w 561506"/>
                  <a:gd name="connsiteY18" fmla="*/ 5614838 h 5880798"/>
                  <a:gd name="connsiteX19" fmla="*/ 265961 w 561506"/>
                  <a:gd name="connsiteY19" fmla="*/ 5614838 h 5880798"/>
                  <a:gd name="connsiteX20" fmla="*/ 0 w 561506"/>
                  <a:gd name="connsiteY20" fmla="*/ 5585253 h 5880798"/>
                  <a:gd name="connsiteX21" fmla="*/ 29585 w 561506"/>
                  <a:gd name="connsiteY21" fmla="*/ 5585253 h 5880798"/>
                  <a:gd name="connsiteX22" fmla="*/ 29585 w 561506"/>
                  <a:gd name="connsiteY22" fmla="*/ 5614838 h 5880798"/>
                  <a:gd name="connsiteX23" fmla="*/ 0 w 561506"/>
                  <a:gd name="connsiteY23" fmla="*/ 5614838 h 5880798"/>
                  <a:gd name="connsiteX24" fmla="*/ 531921 w 561506"/>
                  <a:gd name="connsiteY24" fmla="*/ 5319293 h 5880798"/>
                  <a:gd name="connsiteX25" fmla="*/ 561506 w 561506"/>
                  <a:gd name="connsiteY25" fmla="*/ 5319293 h 5880798"/>
                  <a:gd name="connsiteX26" fmla="*/ 561506 w 561506"/>
                  <a:gd name="connsiteY26" fmla="*/ 5348879 h 5880798"/>
                  <a:gd name="connsiteX27" fmla="*/ 531921 w 561506"/>
                  <a:gd name="connsiteY27" fmla="*/ 5348879 h 5880798"/>
                  <a:gd name="connsiteX28" fmla="*/ 265961 w 561506"/>
                  <a:gd name="connsiteY28" fmla="*/ 5319293 h 5880798"/>
                  <a:gd name="connsiteX29" fmla="*/ 295547 w 561506"/>
                  <a:gd name="connsiteY29" fmla="*/ 5319293 h 5880798"/>
                  <a:gd name="connsiteX30" fmla="*/ 295547 w 561506"/>
                  <a:gd name="connsiteY30" fmla="*/ 5348879 h 5880798"/>
                  <a:gd name="connsiteX31" fmla="*/ 265961 w 561506"/>
                  <a:gd name="connsiteY31" fmla="*/ 5348879 h 5880798"/>
                  <a:gd name="connsiteX32" fmla="*/ 0 w 561506"/>
                  <a:gd name="connsiteY32" fmla="*/ 5319293 h 5880798"/>
                  <a:gd name="connsiteX33" fmla="*/ 29585 w 561506"/>
                  <a:gd name="connsiteY33" fmla="*/ 5319293 h 5880798"/>
                  <a:gd name="connsiteX34" fmla="*/ 29585 w 561506"/>
                  <a:gd name="connsiteY34" fmla="*/ 5348879 h 5880798"/>
                  <a:gd name="connsiteX35" fmla="*/ 0 w 561506"/>
                  <a:gd name="connsiteY35" fmla="*/ 5348879 h 5880798"/>
                  <a:gd name="connsiteX36" fmla="*/ 531921 w 561506"/>
                  <a:gd name="connsiteY36" fmla="*/ 5053332 h 5880798"/>
                  <a:gd name="connsiteX37" fmla="*/ 561506 w 561506"/>
                  <a:gd name="connsiteY37" fmla="*/ 5053332 h 5880798"/>
                  <a:gd name="connsiteX38" fmla="*/ 561506 w 561506"/>
                  <a:gd name="connsiteY38" fmla="*/ 5082917 h 5880798"/>
                  <a:gd name="connsiteX39" fmla="*/ 531921 w 561506"/>
                  <a:gd name="connsiteY39" fmla="*/ 5082917 h 5880798"/>
                  <a:gd name="connsiteX40" fmla="*/ 265961 w 561506"/>
                  <a:gd name="connsiteY40" fmla="*/ 5053332 h 5880798"/>
                  <a:gd name="connsiteX41" fmla="*/ 295547 w 561506"/>
                  <a:gd name="connsiteY41" fmla="*/ 5053332 h 5880798"/>
                  <a:gd name="connsiteX42" fmla="*/ 295547 w 561506"/>
                  <a:gd name="connsiteY42" fmla="*/ 5082917 h 5880798"/>
                  <a:gd name="connsiteX43" fmla="*/ 265961 w 561506"/>
                  <a:gd name="connsiteY43" fmla="*/ 5082917 h 5880798"/>
                  <a:gd name="connsiteX44" fmla="*/ 0 w 561506"/>
                  <a:gd name="connsiteY44" fmla="*/ 5053332 h 5880798"/>
                  <a:gd name="connsiteX45" fmla="*/ 29585 w 561506"/>
                  <a:gd name="connsiteY45" fmla="*/ 5053332 h 5880798"/>
                  <a:gd name="connsiteX46" fmla="*/ 29585 w 561506"/>
                  <a:gd name="connsiteY46" fmla="*/ 5082917 h 5880798"/>
                  <a:gd name="connsiteX47" fmla="*/ 0 w 561506"/>
                  <a:gd name="connsiteY47" fmla="*/ 5082917 h 5880798"/>
                  <a:gd name="connsiteX48" fmla="*/ 531921 w 561506"/>
                  <a:gd name="connsiteY48" fmla="*/ 4787372 h 5880798"/>
                  <a:gd name="connsiteX49" fmla="*/ 561506 w 561506"/>
                  <a:gd name="connsiteY49" fmla="*/ 4787372 h 5880798"/>
                  <a:gd name="connsiteX50" fmla="*/ 561506 w 561506"/>
                  <a:gd name="connsiteY50" fmla="*/ 4816958 h 5880798"/>
                  <a:gd name="connsiteX51" fmla="*/ 531921 w 561506"/>
                  <a:gd name="connsiteY51" fmla="*/ 4816958 h 5880798"/>
                  <a:gd name="connsiteX52" fmla="*/ 265961 w 561506"/>
                  <a:gd name="connsiteY52" fmla="*/ 4787372 h 5880798"/>
                  <a:gd name="connsiteX53" fmla="*/ 295547 w 561506"/>
                  <a:gd name="connsiteY53" fmla="*/ 4787372 h 5880798"/>
                  <a:gd name="connsiteX54" fmla="*/ 295547 w 561506"/>
                  <a:gd name="connsiteY54" fmla="*/ 4816958 h 5880798"/>
                  <a:gd name="connsiteX55" fmla="*/ 265961 w 561506"/>
                  <a:gd name="connsiteY55" fmla="*/ 4816958 h 5880798"/>
                  <a:gd name="connsiteX56" fmla="*/ 0 w 561506"/>
                  <a:gd name="connsiteY56" fmla="*/ 4787372 h 5880798"/>
                  <a:gd name="connsiteX57" fmla="*/ 29585 w 561506"/>
                  <a:gd name="connsiteY57" fmla="*/ 4787372 h 5880798"/>
                  <a:gd name="connsiteX58" fmla="*/ 29585 w 561506"/>
                  <a:gd name="connsiteY58" fmla="*/ 4816958 h 5880798"/>
                  <a:gd name="connsiteX59" fmla="*/ 0 w 561506"/>
                  <a:gd name="connsiteY59" fmla="*/ 4816958 h 5880798"/>
                  <a:gd name="connsiteX60" fmla="*/ 531921 w 561506"/>
                  <a:gd name="connsiteY60" fmla="*/ 4521412 h 5880798"/>
                  <a:gd name="connsiteX61" fmla="*/ 561506 w 561506"/>
                  <a:gd name="connsiteY61" fmla="*/ 4521412 h 5880798"/>
                  <a:gd name="connsiteX62" fmla="*/ 561506 w 561506"/>
                  <a:gd name="connsiteY62" fmla="*/ 4550997 h 5880798"/>
                  <a:gd name="connsiteX63" fmla="*/ 531921 w 561506"/>
                  <a:gd name="connsiteY63" fmla="*/ 4550997 h 5880798"/>
                  <a:gd name="connsiteX64" fmla="*/ 265961 w 561506"/>
                  <a:gd name="connsiteY64" fmla="*/ 4521412 h 5880798"/>
                  <a:gd name="connsiteX65" fmla="*/ 295547 w 561506"/>
                  <a:gd name="connsiteY65" fmla="*/ 4521412 h 5880798"/>
                  <a:gd name="connsiteX66" fmla="*/ 295547 w 561506"/>
                  <a:gd name="connsiteY66" fmla="*/ 4550997 h 5880798"/>
                  <a:gd name="connsiteX67" fmla="*/ 265961 w 561506"/>
                  <a:gd name="connsiteY67" fmla="*/ 4550997 h 5880798"/>
                  <a:gd name="connsiteX68" fmla="*/ 0 w 561506"/>
                  <a:gd name="connsiteY68" fmla="*/ 4521412 h 5880798"/>
                  <a:gd name="connsiteX69" fmla="*/ 29585 w 561506"/>
                  <a:gd name="connsiteY69" fmla="*/ 4521412 h 5880798"/>
                  <a:gd name="connsiteX70" fmla="*/ 29585 w 561506"/>
                  <a:gd name="connsiteY70" fmla="*/ 4550997 h 5880798"/>
                  <a:gd name="connsiteX71" fmla="*/ 0 w 561506"/>
                  <a:gd name="connsiteY71" fmla="*/ 4550997 h 5880798"/>
                  <a:gd name="connsiteX72" fmla="*/ 531921 w 561506"/>
                  <a:gd name="connsiteY72" fmla="*/ 4255451 h 5880798"/>
                  <a:gd name="connsiteX73" fmla="*/ 561506 w 561506"/>
                  <a:gd name="connsiteY73" fmla="*/ 4255451 h 5880798"/>
                  <a:gd name="connsiteX74" fmla="*/ 561506 w 561506"/>
                  <a:gd name="connsiteY74" fmla="*/ 4285036 h 5880798"/>
                  <a:gd name="connsiteX75" fmla="*/ 531921 w 561506"/>
                  <a:gd name="connsiteY75" fmla="*/ 4285036 h 5880798"/>
                  <a:gd name="connsiteX76" fmla="*/ 265961 w 561506"/>
                  <a:gd name="connsiteY76" fmla="*/ 4255451 h 5880798"/>
                  <a:gd name="connsiteX77" fmla="*/ 295547 w 561506"/>
                  <a:gd name="connsiteY77" fmla="*/ 4255451 h 5880798"/>
                  <a:gd name="connsiteX78" fmla="*/ 295547 w 561506"/>
                  <a:gd name="connsiteY78" fmla="*/ 4285036 h 5880798"/>
                  <a:gd name="connsiteX79" fmla="*/ 265961 w 561506"/>
                  <a:gd name="connsiteY79" fmla="*/ 4285036 h 5880798"/>
                  <a:gd name="connsiteX80" fmla="*/ 0 w 561506"/>
                  <a:gd name="connsiteY80" fmla="*/ 4255451 h 5880798"/>
                  <a:gd name="connsiteX81" fmla="*/ 29585 w 561506"/>
                  <a:gd name="connsiteY81" fmla="*/ 4255451 h 5880798"/>
                  <a:gd name="connsiteX82" fmla="*/ 29585 w 561506"/>
                  <a:gd name="connsiteY82" fmla="*/ 4285036 h 5880798"/>
                  <a:gd name="connsiteX83" fmla="*/ 0 w 561506"/>
                  <a:gd name="connsiteY83" fmla="*/ 4285036 h 5880798"/>
                  <a:gd name="connsiteX84" fmla="*/ 531921 w 561506"/>
                  <a:gd name="connsiteY84" fmla="*/ 3989491 h 5880798"/>
                  <a:gd name="connsiteX85" fmla="*/ 561506 w 561506"/>
                  <a:gd name="connsiteY85" fmla="*/ 3989491 h 5880798"/>
                  <a:gd name="connsiteX86" fmla="*/ 561506 w 561506"/>
                  <a:gd name="connsiteY86" fmla="*/ 4019077 h 5880798"/>
                  <a:gd name="connsiteX87" fmla="*/ 531921 w 561506"/>
                  <a:gd name="connsiteY87" fmla="*/ 4019077 h 5880798"/>
                  <a:gd name="connsiteX88" fmla="*/ 265961 w 561506"/>
                  <a:gd name="connsiteY88" fmla="*/ 3989491 h 5880798"/>
                  <a:gd name="connsiteX89" fmla="*/ 295547 w 561506"/>
                  <a:gd name="connsiteY89" fmla="*/ 3989491 h 5880798"/>
                  <a:gd name="connsiteX90" fmla="*/ 295547 w 561506"/>
                  <a:gd name="connsiteY90" fmla="*/ 4019077 h 5880798"/>
                  <a:gd name="connsiteX91" fmla="*/ 265961 w 561506"/>
                  <a:gd name="connsiteY91" fmla="*/ 4019077 h 5880798"/>
                  <a:gd name="connsiteX92" fmla="*/ 0 w 561506"/>
                  <a:gd name="connsiteY92" fmla="*/ 3989491 h 5880798"/>
                  <a:gd name="connsiteX93" fmla="*/ 29585 w 561506"/>
                  <a:gd name="connsiteY93" fmla="*/ 3989491 h 5880798"/>
                  <a:gd name="connsiteX94" fmla="*/ 29585 w 561506"/>
                  <a:gd name="connsiteY94" fmla="*/ 4019077 h 5880798"/>
                  <a:gd name="connsiteX95" fmla="*/ 0 w 561506"/>
                  <a:gd name="connsiteY95" fmla="*/ 4019077 h 5880798"/>
                  <a:gd name="connsiteX96" fmla="*/ 531921 w 561506"/>
                  <a:gd name="connsiteY96" fmla="*/ 3723530 h 5880798"/>
                  <a:gd name="connsiteX97" fmla="*/ 561506 w 561506"/>
                  <a:gd name="connsiteY97" fmla="*/ 3723530 h 5880798"/>
                  <a:gd name="connsiteX98" fmla="*/ 561506 w 561506"/>
                  <a:gd name="connsiteY98" fmla="*/ 3753115 h 5880798"/>
                  <a:gd name="connsiteX99" fmla="*/ 531921 w 561506"/>
                  <a:gd name="connsiteY99" fmla="*/ 3753115 h 5880798"/>
                  <a:gd name="connsiteX100" fmla="*/ 265961 w 561506"/>
                  <a:gd name="connsiteY100" fmla="*/ 3723530 h 5880798"/>
                  <a:gd name="connsiteX101" fmla="*/ 295547 w 561506"/>
                  <a:gd name="connsiteY101" fmla="*/ 3723530 h 5880798"/>
                  <a:gd name="connsiteX102" fmla="*/ 295547 w 561506"/>
                  <a:gd name="connsiteY102" fmla="*/ 3753115 h 5880798"/>
                  <a:gd name="connsiteX103" fmla="*/ 265961 w 561506"/>
                  <a:gd name="connsiteY103" fmla="*/ 3753115 h 5880798"/>
                  <a:gd name="connsiteX104" fmla="*/ 0 w 561506"/>
                  <a:gd name="connsiteY104" fmla="*/ 3723530 h 5880798"/>
                  <a:gd name="connsiteX105" fmla="*/ 29585 w 561506"/>
                  <a:gd name="connsiteY105" fmla="*/ 3723530 h 5880798"/>
                  <a:gd name="connsiteX106" fmla="*/ 29585 w 561506"/>
                  <a:gd name="connsiteY106" fmla="*/ 3753115 h 5880798"/>
                  <a:gd name="connsiteX107" fmla="*/ 0 w 561506"/>
                  <a:gd name="connsiteY107" fmla="*/ 3753115 h 5880798"/>
                  <a:gd name="connsiteX108" fmla="*/ 531921 w 561506"/>
                  <a:gd name="connsiteY108" fmla="*/ 3457570 h 5880798"/>
                  <a:gd name="connsiteX109" fmla="*/ 561506 w 561506"/>
                  <a:gd name="connsiteY109" fmla="*/ 3457570 h 5880798"/>
                  <a:gd name="connsiteX110" fmla="*/ 561506 w 561506"/>
                  <a:gd name="connsiteY110" fmla="*/ 3487156 h 5880798"/>
                  <a:gd name="connsiteX111" fmla="*/ 531921 w 561506"/>
                  <a:gd name="connsiteY111" fmla="*/ 3487156 h 5880798"/>
                  <a:gd name="connsiteX112" fmla="*/ 265961 w 561506"/>
                  <a:gd name="connsiteY112" fmla="*/ 3457570 h 5880798"/>
                  <a:gd name="connsiteX113" fmla="*/ 295547 w 561506"/>
                  <a:gd name="connsiteY113" fmla="*/ 3457570 h 5880798"/>
                  <a:gd name="connsiteX114" fmla="*/ 295547 w 561506"/>
                  <a:gd name="connsiteY114" fmla="*/ 3487156 h 5880798"/>
                  <a:gd name="connsiteX115" fmla="*/ 265961 w 561506"/>
                  <a:gd name="connsiteY115" fmla="*/ 3487156 h 5880798"/>
                  <a:gd name="connsiteX116" fmla="*/ 0 w 561506"/>
                  <a:gd name="connsiteY116" fmla="*/ 3457570 h 5880798"/>
                  <a:gd name="connsiteX117" fmla="*/ 29585 w 561506"/>
                  <a:gd name="connsiteY117" fmla="*/ 3457570 h 5880798"/>
                  <a:gd name="connsiteX118" fmla="*/ 29585 w 561506"/>
                  <a:gd name="connsiteY118" fmla="*/ 3487156 h 5880798"/>
                  <a:gd name="connsiteX119" fmla="*/ 0 w 561506"/>
                  <a:gd name="connsiteY119" fmla="*/ 3487156 h 5880798"/>
                  <a:gd name="connsiteX120" fmla="*/ 531921 w 561506"/>
                  <a:gd name="connsiteY120" fmla="*/ 3191618 h 5880798"/>
                  <a:gd name="connsiteX121" fmla="*/ 561506 w 561506"/>
                  <a:gd name="connsiteY121" fmla="*/ 3191618 h 5880798"/>
                  <a:gd name="connsiteX122" fmla="*/ 561506 w 561506"/>
                  <a:gd name="connsiteY122" fmla="*/ 3221195 h 5880798"/>
                  <a:gd name="connsiteX123" fmla="*/ 531921 w 561506"/>
                  <a:gd name="connsiteY123" fmla="*/ 3221195 h 5880798"/>
                  <a:gd name="connsiteX124" fmla="*/ 265961 w 561506"/>
                  <a:gd name="connsiteY124" fmla="*/ 3191618 h 5880798"/>
                  <a:gd name="connsiteX125" fmla="*/ 295547 w 561506"/>
                  <a:gd name="connsiteY125" fmla="*/ 3191618 h 5880798"/>
                  <a:gd name="connsiteX126" fmla="*/ 295547 w 561506"/>
                  <a:gd name="connsiteY126" fmla="*/ 3221195 h 5880798"/>
                  <a:gd name="connsiteX127" fmla="*/ 265961 w 561506"/>
                  <a:gd name="connsiteY127" fmla="*/ 3221195 h 5880798"/>
                  <a:gd name="connsiteX128" fmla="*/ 0 w 561506"/>
                  <a:gd name="connsiteY128" fmla="*/ 3191617 h 5880798"/>
                  <a:gd name="connsiteX129" fmla="*/ 29585 w 561506"/>
                  <a:gd name="connsiteY129" fmla="*/ 3191617 h 5880798"/>
                  <a:gd name="connsiteX130" fmla="*/ 29585 w 561506"/>
                  <a:gd name="connsiteY130" fmla="*/ 3221195 h 5880798"/>
                  <a:gd name="connsiteX131" fmla="*/ 0 w 561506"/>
                  <a:gd name="connsiteY131" fmla="*/ 3221195 h 5880798"/>
                  <a:gd name="connsiteX132" fmla="*/ 531921 w 561506"/>
                  <a:gd name="connsiteY132" fmla="*/ 2925660 h 5880798"/>
                  <a:gd name="connsiteX133" fmla="*/ 561506 w 561506"/>
                  <a:gd name="connsiteY133" fmla="*/ 2925660 h 5880798"/>
                  <a:gd name="connsiteX134" fmla="*/ 561506 w 561506"/>
                  <a:gd name="connsiteY134" fmla="*/ 2955246 h 5880798"/>
                  <a:gd name="connsiteX135" fmla="*/ 531921 w 561506"/>
                  <a:gd name="connsiteY135" fmla="*/ 2955246 h 5880798"/>
                  <a:gd name="connsiteX136" fmla="*/ 265961 w 561506"/>
                  <a:gd name="connsiteY136" fmla="*/ 2925659 h 5880798"/>
                  <a:gd name="connsiteX137" fmla="*/ 295547 w 561506"/>
                  <a:gd name="connsiteY137" fmla="*/ 2925659 h 5880798"/>
                  <a:gd name="connsiteX138" fmla="*/ 295547 w 561506"/>
                  <a:gd name="connsiteY138" fmla="*/ 2955245 h 5880798"/>
                  <a:gd name="connsiteX139" fmla="*/ 265961 w 561506"/>
                  <a:gd name="connsiteY139" fmla="*/ 2955245 h 5880798"/>
                  <a:gd name="connsiteX140" fmla="*/ 0 w 561506"/>
                  <a:gd name="connsiteY140" fmla="*/ 2925658 h 5880798"/>
                  <a:gd name="connsiteX141" fmla="*/ 29585 w 561506"/>
                  <a:gd name="connsiteY141" fmla="*/ 2925658 h 5880798"/>
                  <a:gd name="connsiteX142" fmla="*/ 29585 w 561506"/>
                  <a:gd name="connsiteY142" fmla="*/ 2955244 h 5880798"/>
                  <a:gd name="connsiteX143" fmla="*/ 0 w 561506"/>
                  <a:gd name="connsiteY143" fmla="*/ 2955244 h 5880798"/>
                  <a:gd name="connsiteX144" fmla="*/ 531921 w 561506"/>
                  <a:gd name="connsiteY144" fmla="*/ 2659620 h 5880798"/>
                  <a:gd name="connsiteX145" fmla="*/ 561506 w 561506"/>
                  <a:gd name="connsiteY145" fmla="*/ 2659620 h 5880798"/>
                  <a:gd name="connsiteX146" fmla="*/ 561506 w 561506"/>
                  <a:gd name="connsiteY146" fmla="*/ 2689204 h 5880798"/>
                  <a:gd name="connsiteX147" fmla="*/ 531921 w 561506"/>
                  <a:gd name="connsiteY147" fmla="*/ 2689204 h 5880798"/>
                  <a:gd name="connsiteX148" fmla="*/ 265961 w 561506"/>
                  <a:gd name="connsiteY148" fmla="*/ 2659616 h 5880798"/>
                  <a:gd name="connsiteX149" fmla="*/ 295547 w 561506"/>
                  <a:gd name="connsiteY149" fmla="*/ 2659616 h 5880798"/>
                  <a:gd name="connsiteX150" fmla="*/ 295547 w 561506"/>
                  <a:gd name="connsiteY150" fmla="*/ 2689201 h 5880798"/>
                  <a:gd name="connsiteX151" fmla="*/ 265961 w 561506"/>
                  <a:gd name="connsiteY151" fmla="*/ 2689201 h 5880798"/>
                  <a:gd name="connsiteX152" fmla="*/ 0 w 561506"/>
                  <a:gd name="connsiteY152" fmla="*/ 2659613 h 5880798"/>
                  <a:gd name="connsiteX153" fmla="*/ 29585 w 561506"/>
                  <a:gd name="connsiteY153" fmla="*/ 2659613 h 5880798"/>
                  <a:gd name="connsiteX154" fmla="*/ 29585 w 561506"/>
                  <a:gd name="connsiteY154" fmla="*/ 2689198 h 5880798"/>
                  <a:gd name="connsiteX155" fmla="*/ 0 w 561506"/>
                  <a:gd name="connsiteY155" fmla="*/ 2689198 h 5880798"/>
                  <a:gd name="connsiteX156" fmla="*/ 531921 w 561506"/>
                  <a:gd name="connsiteY156" fmla="*/ 2393661 h 5880798"/>
                  <a:gd name="connsiteX157" fmla="*/ 561506 w 561506"/>
                  <a:gd name="connsiteY157" fmla="*/ 2393661 h 5880798"/>
                  <a:gd name="connsiteX158" fmla="*/ 561506 w 561506"/>
                  <a:gd name="connsiteY158" fmla="*/ 2423260 h 5880798"/>
                  <a:gd name="connsiteX159" fmla="*/ 531921 w 561506"/>
                  <a:gd name="connsiteY159" fmla="*/ 2423260 h 5880798"/>
                  <a:gd name="connsiteX160" fmla="*/ 265961 w 561506"/>
                  <a:gd name="connsiteY160" fmla="*/ 2393658 h 5880798"/>
                  <a:gd name="connsiteX161" fmla="*/ 295547 w 561506"/>
                  <a:gd name="connsiteY161" fmla="*/ 2393658 h 5880798"/>
                  <a:gd name="connsiteX162" fmla="*/ 295547 w 561506"/>
                  <a:gd name="connsiteY162" fmla="*/ 2423257 h 5880798"/>
                  <a:gd name="connsiteX163" fmla="*/ 265961 w 561506"/>
                  <a:gd name="connsiteY163" fmla="*/ 2423257 h 5880798"/>
                  <a:gd name="connsiteX164" fmla="*/ 0 w 561506"/>
                  <a:gd name="connsiteY164" fmla="*/ 2393655 h 5880798"/>
                  <a:gd name="connsiteX165" fmla="*/ 29585 w 561506"/>
                  <a:gd name="connsiteY165" fmla="*/ 2393655 h 5880798"/>
                  <a:gd name="connsiteX166" fmla="*/ 29585 w 561506"/>
                  <a:gd name="connsiteY166" fmla="*/ 2423251 h 5880798"/>
                  <a:gd name="connsiteX167" fmla="*/ 0 w 561506"/>
                  <a:gd name="connsiteY167" fmla="*/ 2423251 h 5880798"/>
                  <a:gd name="connsiteX168" fmla="*/ 531921 w 561506"/>
                  <a:gd name="connsiteY168" fmla="*/ 2127694 h 5880798"/>
                  <a:gd name="connsiteX169" fmla="*/ 561506 w 561506"/>
                  <a:gd name="connsiteY169" fmla="*/ 2127694 h 5880798"/>
                  <a:gd name="connsiteX170" fmla="*/ 561506 w 561506"/>
                  <a:gd name="connsiteY170" fmla="*/ 2157283 h 5880798"/>
                  <a:gd name="connsiteX171" fmla="*/ 531921 w 561506"/>
                  <a:gd name="connsiteY171" fmla="*/ 2157283 h 5880798"/>
                  <a:gd name="connsiteX172" fmla="*/ 265961 w 561506"/>
                  <a:gd name="connsiteY172" fmla="*/ 2127693 h 5880798"/>
                  <a:gd name="connsiteX173" fmla="*/ 295547 w 561506"/>
                  <a:gd name="connsiteY173" fmla="*/ 2127693 h 5880798"/>
                  <a:gd name="connsiteX174" fmla="*/ 295547 w 561506"/>
                  <a:gd name="connsiteY174" fmla="*/ 2157282 h 5880798"/>
                  <a:gd name="connsiteX175" fmla="*/ 265961 w 561506"/>
                  <a:gd name="connsiteY175" fmla="*/ 2157282 h 5880798"/>
                  <a:gd name="connsiteX176" fmla="*/ 0 w 561506"/>
                  <a:gd name="connsiteY176" fmla="*/ 2127689 h 5880798"/>
                  <a:gd name="connsiteX177" fmla="*/ 29585 w 561506"/>
                  <a:gd name="connsiteY177" fmla="*/ 2127689 h 5880798"/>
                  <a:gd name="connsiteX178" fmla="*/ 29585 w 561506"/>
                  <a:gd name="connsiteY178" fmla="*/ 2157278 h 5880798"/>
                  <a:gd name="connsiteX179" fmla="*/ 0 w 561506"/>
                  <a:gd name="connsiteY179" fmla="*/ 2157278 h 5880798"/>
                  <a:gd name="connsiteX180" fmla="*/ 531921 w 561506"/>
                  <a:gd name="connsiteY180" fmla="*/ 1861731 h 5880798"/>
                  <a:gd name="connsiteX181" fmla="*/ 561506 w 561506"/>
                  <a:gd name="connsiteY181" fmla="*/ 1861731 h 5880798"/>
                  <a:gd name="connsiteX182" fmla="*/ 561506 w 561506"/>
                  <a:gd name="connsiteY182" fmla="*/ 1891308 h 5880798"/>
                  <a:gd name="connsiteX183" fmla="*/ 531921 w 561506"/>
                  <a:gd name="connsiteY183" fmla="*/ 1891308 h 5880798"/>
                  <a:gd name="connsiteX184" fmla="*/ 265961 w 561506"/>
                  <a:gd name="connsiteY184" fmla="*/ 1861728 h 5880798"/>
                  <a:gd name="connsiteX185" fmla="*/ 295547 w 561506"/>
                  <a:gd name="connsiteY185" fmla="*/ 1861728 h 5880798"/>
                  <a:gd name="connsiteX186" fmla="*/ 295547 w 561506"/>
                  <a:gd name="connsiteY186" fmla="*/ 1891306 h 5880798"/>
                  <a:gd name="connsiteX187" fmla="*/ 265961 w 561506"/>
                  <a:gd name="connsiteY187" fmla="*/ 1891306 h 5880798"/>
                  <a:gd name="connsiteX188" fmla="*/ 0 w 561506"/>
                  <a:gd name="connsiteY188" fmla="*/ 1861726 h 5880798"/>
                  <a:gd name="connsiteX189" fmla="*/ 29585 w 561506"/>
                  <a:gd name="connsiteY189" fmla="*/ 1861726 h 5880798"/>
                  <a:gd name="connsiteX190" fmla="*/ 29585 w 561506"/>
                  <a:gd name="connsiteY190" fmla="*/ 1891304 h 5880798"/>
                  <a:gd name="connsiteX191" fmla="*/ 0 w 561506"/>
                  <a:gd name="connsiteY191" fmla="*/ 1891304 h 5880798"/>
                  <a:gd name="connsiteX192" fmla="*/ 531921 w 561506"/>
                  <a:gd name="connsiteY192" fmla="*/ 1595769 h 5880798"/>
                  <a:gd name="connsiteX193" fmla="*/ 561506 w 561506"/>
                  <a:gd name="connsiteY193" fmla="*/ 1595769 h 5880798"/>
                  <a:gd name="connsiteX194" fmla="*/ 561506 w 561506"/>
                  <a:gd name="connsiteY194" fmla="*/ 1625355 h 5880798"/>
                  <a:gd name="connsiteX195" fmla="*/ 531921 w 561506"/>
                  <a:gd name="connsiteY195" fmla="*/ 1625355 h 5880798"/>
                  <a:gd name="connsiteX196" fmla="*/ 265961 w 561506"/>
                  <a:gd name="connsiteY196" fmla="*/ 1595766 h 5880798"/>
                  <a:gd name="connsiteX197" fmla="*/ 295547 w 561506"/>
                  <a:gd name="connsiteY197" fmla="*/ 1595766 h 5880798"/>
                  <a:gd name="connsiteX198" fmla="*/ 295547 w 561506"/>
                  <a:gd name="connsiteY198" fmla="*/ 1625352 h 5880798"/>
                  <a:gd name="connsiteX199" fmla="*/ 265961 w 561506"/>
                  <a:gd name="connsiteY199" fmla="*/ 1625352 h 5880798"/>
                  <a:gd name="connsiteX200" fmla="*/ 0 w 561506"/>
                  <a:gd name="connsiteY200" fmla="*/ 1595764 h 5880798"/>
                  <a:gd name="connsiteX201" fmla="*/ 29585 w 561506"/>
                  <a:gd name="connsiteY201" fmla="*/ 1595764 h 5880798"/>
                  <a:gd name="connsiteX202" fmla="*/ 29585 w 561506"/>
                  <a:gd name="connsiteY202" fmla="*/ 1625350 h 5880798"/>
                  <a:gd name="connsiteX203" fmla="*/ 0 w 561506"/>
                  <a:gd name="connsiteY203" fmla="*/ 1625350 h 5880798"/>
                  <a:gd name="connsiteX204" fmla="*/ 531921 w 561506"/>
                  <a:gd name="connsiteY204" fmla="*/ 1329811 h 5880798"/>
                  <a:gd name="connsiteX205" fmla="*/ 561506 w 561506"/>
                  <a:gd name="connsiteY205" fmla="*/ 1329811 h 5880798"/>
                  <a:gd name="connsiteX206" fmla="*/ 561506 w 561506"/>
                  <a:gd name="connsiteY206" fmla="*/ 1359396 h 5880798"/>
                  <a:gd name="connsiteX207" fmla="*/ 531921 w 561506"/>
                  <a:gd name="connsiteY207" fmla="*/ 1359396 h 5880798"/>
                  <a:gd name="connsiteX208" fmla="*/ 265961 w 561506"/>
                  <a:gd name="connsiteY208" fmla="*/ 1329809 h 5880798"/>
                  <a:gd name="connsiteX209" fmla="*/ 295547 w 561506"/>
                  <a:gd name="connsiteY209" fmla="*/ 1329809 h 5880798"/>
                  <a:gd name="connsiteX210" fmla="*/ 295547 w 561506"/>
                  <a:gd name="connsiteY210" fmla="*/ 1359393 h 5880798"/>
                  <a:gd name="connsiteX211" fmla="*/ 265961 w 561506"/>
                  <a:gd name="connsiteY211" fmla="*/ 1359393 h 5880798"/>
                  <a:gd name="connsiteX212" fmla="*/ 0 w 561506"/>
                  <a:gd name="connsiteY212" fmla="*/ 1329806 h 5880798"/>
                  <a:gd name="connsiteX213" fmla="*/ 29585 w 561506"/>
                  <a:gd name="connsiteY213" fmla="*/ 1329806 h 5880798"/>
                  <a:gd name="connsiteX214" fmla="*/ 29585 w 561506"/>
                  <a:gd name="connsiteY214" fmla="*/ 1359391 h 5880798"/>
                  <a:gd name="connsiteX215" fmla="*/ 0 w 561506"/>
                  <a:gd name="connsiteY215" fmla="*/ 1359391 h 5880798"/>
                  <a:gd name="connsiteX216" fmla="*/ 531921 w 561506"/>
                  <a:gd name="connsiteY216" fmla="*/ 1063855 h 5880798"/>
                  <a:gd name="connsiteX217" fmla="*/ 561506 w 561506"/>
                  <a:gd name="connsiteY217" fmla="*/ 1063855 h 5880798"/>
                  <a:gd name="connsiteX218" fmla="*/ 561506 w 561506"/>
                  <a:gd name="connsiteY218" fmla="*/ 1093441 h 5880798"/>
                  <a:gd name="connsiteX219" fmla="*/ 531921 w 561506"/>
                  <a:gd name="connsiteY219" fmla="*/ 1093441 h 5880798"/>
                  <a:gd name="connsiteX220" fmla="*/ 265961 w 561506"/>
                  <a:gd name="connsiteY220" fmla="*/ 1063852 h 5880798"/>
                  <a:gd name="connsiteX221" fmla="*/ 295547 w 561506"/>
                  <a:gd name="connsiteY221" fmla="*/ 1063852 h 5880798"/>
                  <a:gd name="connsiteX222" fmla="*/ 295547 w 561506"/>
                  <a:gd name="connsiteY222" fmla="*/ 1093438 h 5880798"/>
                  <a:gd name="connsiteX223" fmla="*/ 265961 w 561506"/>
                  <a:gd name="connsiteY223" fmla="*/ 1093438 h 5880798"/>
                  <a:gd name="connsiteX224" fmla="*/ 0 w 561506"/>
                  <a:gd name="connsiteY224" fmla="*/ 1063849 h 5880798"/>
                  <a:gd name="connsiteX225" fmla="*/ 29585 w 561506"/>
                  <a:gd name="connsiteY225" fmla="*/ 1063849 h 5880798"/>
                  <a:gd name="connsiteX226" fmla="*/ 29585 w 561506"/>
                  <a:gd name="connsiteY226" fmla="*/ 1093435 h 5880798"/>
                  <a:gd name="connsiteX227" fmla="*/ 0 w 561506"/>
                  <a:gd name="connsiteY227" fmla="*/ 1093435 h 5880798"/>
                  <a:gd name="connsiteX228" fmla="*/ 531921 w 561506"/>
                  <a:gd name="connsiteY228" fmla="*/ 797884 h 5880798"/>
                  <a:gd name="connsiteX229" fmla="*/ 561506 w 561506"/>
                  <a:gd name="connsiteY229" fmla="*/ 797884 h 5880798"/>
                  <a:gd name="connsiteX230" fmla="*/ 561506 w 561506"/>
                  <a:gd name="connsiteY230" fmla="*/ 827470 h 5880798"/>
                  <a:gd name="connsiteX231" fmla="*/ 531921 w 561506"/>
                  <a:gd name="connsiteY231" fmla="*/ 827470 h 5880798"/>
                  <a:gd name="connsiteX232" fmla="*/ 265961 w 561506"/>
                  <a:gd name="connsiteY232" fmla="*/ 797882 h 5880798"/>
                  <a:gd name="connsiteX233" fmla="*/ 295547 w 561506"/>
                  <a:gd name="connsiteY233" fmla="*/ 797882 h 5880798"/>
                  <a:gd name="connsiteX234" fmla="*/ 295547 w 561506"/>
                  <a:gd name="connsiteY234" fmla="*/ 827468 h 5880798"/>
                  <a:gd name="connsiteX235" fmla="*/ 265961 w 561506"/>
                  <a:gd name="connsiteY235" fmla="*/ 827468 h 5880798"/>
                  <a:gd name="connsiteX236" fmla="*/ 0 w 561506"/>
                  <a:gd name="connsiteY236" fmla="*/ 797879 h 5880798"/>
                  <a:gd name="connsiteX237" fmla="*/ 29585 w 561506"/>
                  <a:gd name="connsiteY237" fmla="*/ 797879 h 5880798"/>
                  <a:gd name="connsiteX238" fmla="*/ 29585 w 561506"/>
                  <a:gd name="connsiteY238" fmla="*/ 827465 h 5880798"/>
                  <a:gd name="connsiteX239" fmla="*/ 0 w 561506"/>
                  <a:gd name="connsiteY239" fmla="*/ 827465 h 5880798"/>
                  <a:gd name="connsiteX240" fmla="*/ 531921 w 561506"/>
                  <a:gd name="connsiteY240" fmla="*/ 531924 h 5880798"/>
                  <a:gd name="connsiteX241" fmla="*/ 561506 w 561506"/>
                  <a:gd name="connsiteY241" fmla="*/ 531924 h 5880798"/>
                  <a:gd name="connsiteX242" fmla="*/ 561506 w 561506"/>
                  <a:gd name="connsiteY242" fmla="*/ 561509 h 5880798"/>
                  <a:gd name="connsiteX243" fmla="*/ 531921 w 561506"/>
                  <a:gd name="connsiteY243" fmla="*/ 561509 h 5880798"/>
                  <a:gd name="connsiteX244" fmla="*/ 265961 w 561506"/>
                  <a:gd name="connsiteY244" fmla="*/ 531922 h 5880798"/>
                  <a:gd name="connsiteX245" fmla="*/ 295547 w 561506"/>
                  <a:gd name="connsiteY245" fmla="*/ 531922 h 5880798"/>
                  <a:gd name="connsiteX246" fmla="*/ 295547 w 561506"/>
                  <a:gd name="connsiteY246" fmla="*/ 561507 h 5880798"/>
                  <a:gd name="connsiteX247" fmla="*/ 265961 w 561506"/>
                  <a:gd name="connsiteY247" fmla="*/ 561507 h 5880798"/>
                  <a:gd name="connsiteX248" fmla="*/ 0 w 561506"/>
                  <a:gd name="connsiteY248" fmla="*/ 531920 h 5880798"/>
                  <a:gd name="connsiteX249" fmla="*/ 29585 w 561506"/>
                  <a:gd name="connsiteY249" fmla="*/ 531920 h 5880798"/>
                  <a:gd name="connsiteX250" fmla="*/ 29585 w 561506"/>
                  <a:gd name="connsiteY250" fmla="*/ 561505 h 5880798"/>
                  <a:gd name="connsiteX251" fmla="*/ 0 w 561506"/>
                  <a:gd name="connsiteY251" fmla="*/ 561505 h 5880798"/>
                  <a:gd name="connsiteX252" fmla="*/ 531921 w 561506"/>
                  <a:gd name="connsiteY252" fmla="*/ 265964 h 5880798"/>
                  <a:gd name="connsiteX253" fmla="*/ 561506 w 561506"/>
                  <a:gd name="connsiteY253" fmla="*/ 265964 h 5880798"/>
                  <a:gd name="connsiteX254" fmla="*/ 561506 w 561506"/>
                  <a:gd name="connsiteY254" fmla="*/ 295550 h 5880798"/>
                  <a:gd name="connsiteX255" fmla="*/ 531921 w 561506"/>
                  <a:gd name="connsiteY255" fmla="*/ 295550 h 5880798"/>
                  <a:gd name="connsiteX256" fmla="*/ 265961 w 561506"/>
                  <a:gd name="connsiteY256" fmla="*/ 265962 h 5880798"/>
                  <a:gd name="connsiteX257" fmla="*/ 295547 w 561506"/>
                  <a:gd name="connsiteY257" fmla="*/ 265962 h 5880798"/>
                  <a:gd name="connsiteX258" fmla="*/ 295547 w 561506"/>
                  <a:gd name="connsiteY258" fmla="*/ 295548 h 5880798"/>
                  <a:gd name="connsiteX259" fmla="*/ 265961 w 561506"/>
                  <a:gd name="connsiteY259" fmla="*/ 295548 h 5880798"/>
                  <a:gd name="connsiteX260" fmla="*/ 0 w 561506"/>
                  <a:gd name="connsiteY260" fmla="*/ 265960 h 5880798"/>
                  <a:gd name="connsiteX261" fmla="*/ 29585 w 561506"/>
                  <a:gd name="connsiteY261" fmla="*/ 265960 h 5880798"/>
                  <a:gd name="connsiteX262" fmla="*/ 29585 w 561506"/>
                  <a:gd name="connsiteY262" fmla="*/ 295546 h 5880798"/>
                  <a:gd name="connsiteX263" fmla="*/ 0 w 561506"/>
                  <a:gd name="connsiteY263" fmla="*/ 295546 h 5880798"/>
                  <a:gd name="connsiteX264" fmla="*/ 531921 w 561506"/>
                  <a:gd name="connsiteY264" fmla="*/ 5 h 5880798"/>
                  <a:gd name="connsiteX265" fmla="*/ 561506 w 561506"/>
                  <a:gd name="connsiteY265" fmla="*/ 5 h 5880798"/>
                  <a:gd name="connsiteX266" fmla="*/ 561506 w 561506"/>
                  <a:gd name="connsiteY266" fmla="*/ 29591 h 5880798"/>
                  <a:gd name="connsiteX267" fmla="*/ 531921 w 561506"/>
                  <a:gd name="connsiteY267" fmla="*/ 29591 h 5880798"/>
                  <a:gd name="connsiteX268" fmla="*/ 265961 w 561506"/>
                  <a:gd name="connsiteY268" fmla="*/ 3 h 5880798"/>
                  <a:gd name="connsiteX269" fmla="*/ 295547 w 561506"/>
                  <a:gd name="connsiteY269" fmla="*/ 3 h 5880798"/>
                  <a:gd name="connsiteX270" fmla="*/ 295547 w 561506"/>
                  <a:gd name="connsiteY270" fmla="*/ 29589 h 5880798"/>
                  <a:gd name="connsiteX271" fmla="*/ 265961 w 561506"/>
                  <a:gd name="connsiteY271" fmla="*/ 29589 h 5880798"/>
                  <a:gd name="connsiteX272" fmla="*/ 0 w 561506"/>
                  <a:gd name="connsiteY272" fmla="*/ 0 h 5880798"/>
                  <a:gd name="connsiteX273" fmla="*/ 29585 w 561506"/>
                  <a:gd name="connsiteY273" fmla="*/ 0 h 5880798"/>
                  <a:gd name="connsiteX274" fmla="*/ 29585 w 561506"/>
                  <a:gd name="connsiteY274" fmla="*/ 29586 h 5880798"/>
                  <a:gd name="connsiteX275" fmla="*/ 0 w 561506"/>
                  <a:gd name="connsiteY275" fmla="*/ 29586 h 5880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Lst>
                <a:rect l="l" t="t" r="r" b="b"/>
                <a:pathLst>
                  <a:path w="561506" h="5880798">
                    <a:moveTo>
                      <a:pt x="531921" y="5851213"/>
                    </a:moveTo>
                    <a:lnTo>
                      <a:pt x="561506" y="5851213"/>
                    </a:lnTo>
                    <a:lnTo>
                      <a:pt x="561506" y="5880798"/>
                    </a:lnTo>
                    <a:lnTo>
                      <a:pt x="531921" y="5880798"/>
                    </a:lnTo>
                    <a:close/>
                    <a:moveTo>
                      <a:pt x="265961" y="5851213"/>
                    </a:moveTo>
                    <a:lnTo>
                      <a:pt x="295547" y="5851213"/>
                    </a:lnTo>
                    <a:lnTo>
                      <a:pt x="295547" y="5880798"/>
                    </a:lnTo>
                    <a:lnTo>
                      <a:pt x="265961" y="5880798"/>
                    </a:lnTo>
                    <a:close/>
                    <a:moveTo>
                      <a:pt x="0" y="5851213"/>
                    </a:moveTo>
                    <a:lnTo>
                      <a:pt x="29585" y="5851213"/>
                    </a:lnTo>
                    <a:lnTo>
                      <a:pt x="29585" y="5880798"/>
                    </a:lnTo>
                    <a:lnTo>
                      <a:pt x="0" y="5880798"/>
                    </a:lnTo>
                    <a:close/>
                    <a:moveTo>
                      <a:pt x="531921" y="5585253"/>
                    </a:moveTo>
                    <a:lnTo>
                      <a:pt x="561506" y="5585253"/>
                    </a:lnTo>
                    <a:lnTo>
                      <a:pt x="561506" y="5614838"/>
                    </a:lnTo>
                    <a:lnTo>
                      <a:pt x="531921" y="5614838"/>
                    </a:lnTo>
                    <a:close/>
                    <a:moveTo>
                      <a:pt x="265961" y="5585253"/>
                    </a:moveTo>
                    <a:lnTo>
                      <a:pt x="295547" y="5585253"/>
                    </a:lnTo>
                    <a:lnTo>
                      <a:pt x="295547" y="5614838"/>
                    </a:lnTo>
                    <a:lnTo>
                      <a:pt x="265961" y="5614838"/>
                    </a:lnTo>
                    <a:close/>
                    <a:moveTo>
                      <a:pt x="0" y="5585253"/>
                    </a:moveTo>
                    <a:lnTo>
                      <a:pt x="29585" y="5585253"/>
                    </a:lnTo>
                    <a:lnTo>
                      <a:pt x="29585" y="5614838"/>
                    </a:lnTo>
                    <a:lnTo>
                      <a:pt x="0" y="5614838"/>
                    </a:lnTo>
                    <a:close/>
                    <a:moveTo>
                      <a:pt x="531921" y="5319293"/>
                    </a:moveTo>
                    <a:lnTo>
                      <a:pt x="561506" y="5319293"/>
                    </a:lnTo>
                    <a:lnTo>
                      <a:pt x="561506" y="5348879"/>
                    </a:lnTo>
                    <a:lnTo>
                      <a:pt x="531921" y="5348879"/>
                    </a:lnTo>
                    <a:close/>
                    <a:moveTo>
                      <a:pt x="265961" y="5319293"/>
                    </a:moveTo>
                    <a:lnTo>
                      <a:pt x="295547" y="5319293"/>
                    </a:lnTo>
                    <a:lnTo>
                      <a:pt x="295547" y="5348879"/>
                    </a:lnTo>
                    <a:lnTo>
                      <a:pt x="265961" y="5348879"/>
                    </a:lnTo>
                    <a:close/>
                    <a:moveTo>
                      <a:pt x="0" y="5319293"/>
                    </a:moveTo>
                    <a:lnTo>
                      <a:pt x="29585" y="5319293"/>
                    </a:lnTo>
                    <a:lnTo>
                      <a:pt x="29585" y="5348879"/>
                    </a:lnTo>
                    <a:lnTo>
                      <a:pt x="0" y="5348879"/>
                    </a:lnTo>
                    <a:close/>
                    <a:moveTo>
                      <a:pt x="531921" y="5053332"/>
                    </a:moveTo>
                    <a:lnTo>
                      <a:pt x="561506" y="5053332"/>
                    </a:lnTo>
                    <a:lnTo>
                      <a:pt x="561506" y="5082917"/>
                    </a:lnTo>
                    <a:lnTo>
                      <a:pt x="531921" y="5082917"/>
                    </a:lnTo>
                    <a:close/>
                    <a:moveTo>
                      <a:pt x="265961" y="5053332"/>
                    </a:moveTo>
                    <a:lnTo>
                      <a:pt x="295547" y="5053332"/>
                    </a:lnTo>
                    <a:lnTo>
                      <a:pt x="295547" y="5082917"/>
                    </a:lnTo>
                    <a:lnTo>
                      <a:pt x="265961" y="5082917"/>
                    </a:lnTo>
                    <a:close/>
                    <a:moveTo>
                      <a:pt x="0" y="5053332"/>
                    </a:moveTo>
                    <a:lnTo>
                      <a:pt x="29585" y="5053332"/>
                    </a:lnTo>
                    <a:lnTo>
                      <a:pt x="29585" y="5082917"/>
                    </a:lnTo>
                    <a:lnTo>
                      <a:pt x="0" y="5082917"/>
                    </a:lnTo>
                    <a:close/>
                    <a:moveTo>
                      <a:pt x="531921" y="4787372"/>
                    </a:moveTo>
                    <a:lnTo>
                      <a:pt x="561506" y="4787372"/>
                    </a:lnTo>
                    <a:lnTo>
                      <a:pt x="561506" y="4816958"/>
                    </a:lnTo>
                    <a:lnTo>
                      <a:pt x="531921" y="4816958"/>
                    </a:lnTo>
                    <a:close/>
                    <a:moveTo>
                      <a:pt x="265961" y="4787372"/>
                    </a:moveTo>
                    <a:lnTo>
                      <a:pt x="295547" y="4787372"/>
                    </a:lnTo>
                    <a:lnTo>
                      <a:pt x="295547" y="4816958"/>
                    </a:lnTo>
                    <a:lnTo>
                      <a:pt x="265961" y="4816958"/>
                    </a:lnTo>
                    <a:close/>
                    <a:moveTo>
                      <a:pt x="0" y="4787372"/>
                    </a:moveTo>
                    <a:lnTo>
                      <a:pt x="29585" y="4787372"/>
                    </a:lnTo>
                    <a:lnTo>
                      <a:pt x="29585" y="4816958"/>
                    </a:lnTo>
                    <a:lnTo>
                      <a:pt x="0" y="4816958"/>
                    </a:lnTo>
                    <a:close/>
                    <a:moveTo>
                      <a:pt x="531921" y="4521412"/>
                    </a:moveTo>
                    <a:lnTo>
                      <a:pt x="561506" y="4521412"/>
                    </a:lnTo>
                    <a:lnTo>
                      <a:pt x="561506" y="4550997"/>
                    </a:lnTo>
                    <a:lnTo>
                      <a:pt x="531921" y="4550997"/>
                    </a:lnTo>
                    <a:close/>
                    <a:moveTo>
                      <a:pt x="265961" y="4521412"/>
                    </a:moveTo>
                    <a:lnTo>
                      <a:pt x="295547" y="4521412"/>
                    </a:lnTo>
                    <a:lnTo>
                      <a:pt x="295547" y="4550997"/>
                    </a:lnTo>
                    <a:lnTo>
                      <a:pt x="265961" y="4550997"/>
                    </a:lnTo>
                    <a:close/>
                    <a:moveTo>
                      <a:pt x="0" y="4521412"/>
                    </a:moveTo>
                    <a:lnTo>
                      <a:pt x="29585" y="4521412"/>
                    </a:lnTo>
                    <a:lnTo>
                      <a:pt x="29585" y="4550997"/>
                    </a:lnTo>
                    <a:lnTo>
                      <a:pt x="0" y="4550997"/>
                    </a:lnTo>
                    <a:close/>
                    <a:moveTo>
                      <a:pt x="531921" y="4255451"/>
                    </a:moveTo>
                    <a:lnTo>
                      <a:pt x="561506" y="4255451"/>
                    </a:lnTo>
                    <a:lnTo>
                      <a:pt x="561506" y="4285036"/>
                    </a:lnTo>
                    <a:lnTo>
                      <a:pt x="531921" y="4285036"/>
                    </a:lnTo>
                    <a:close/>
                    <a:moveTo>
                      <a:pt x="265961" y="4255451"/>
                    </a:moveTo>
                    <a:lnTo>
                      <a:pt x="295547" y="4255451"/>
                    </a:lnTo>
                    <a:lnTo>
                      <a:pt x="295547" y="4285036"/>
                    </a:lnTo>
                    <a:lnTo>
                      <a:pt x="265961" y="4285036"/>
                    </a:lnTo>
                    <a:close/>
                    <a:moveTo>
                      <a:pt x="0" y="4255451"/>
                    </a:moveTo>
                    <a:lnTo>
                      <a:pt x="29585" y="4255451"/>
                    </a:lnTo>
                    <a:lnTo>
                      <a:pt x="29585" y="4285036"/>
                    </a:lnTo>
                    <a:lnTo>
                      <a:pt x="0" y="4285036"/>
                    </a:lnTo>
                    <a:close/>
                    <a:moveTo>
                      <a:pt x="531921" y="3989491"/>
                    </a:moveTo>
                    <a:lnTo>
                      <a:pt x="561506" y="3989491"/>
                    </a:lnTo>
                    <a:lnTo>
                      <a:pt x="561506" y="4019077"/>
                    </a:lnTo>
                    <a:lnTo>
                      <a:pt x="531921" y="4019077"/>
                    </a:lnTo>
                    <a:close/>
                    <a:moveTo>
                      <a:pt x="265961" y="3989491"/>
                    </a:moveTo>
                    <a:lnTo>
                      <a:pt x="295547" y="3989491"/>
                    </a:lnTo>
                    <a:lnTo>
                      <a:pt x="295547" y="4019077"/>
                    </a:lnTo>
                    <a:lnTo>
                      <a:pt x="265961" y="4019077"/>
                    </a:lnTo>
                    <a:close/>
                    <a:moveTo>
                      <a:pt x="0" y="3989491"/>
                    </a:moveTo>
                    <a:lnTo>
                      <a:pt x="29585" y="3989491"/>
                    </a:lnTo>
                    <a:lnTo>
                      <a:pt x="29585" y="4019077"/>
                    </a:lnTo>
                    <a:lnTo>
                      <a:pt x="0" y="4019077"/>
                    </a:lnTo>
                    <a:close/>
                    <a:moveTo>
                      <a:pt x="531921" y="3723530"/>
                    </a:moveTo>
                    <a:lnTo>
                      <a:pt x="561506" y="3723530"/>
                    </a:lnTo>
                    <a:lnTo>
                      <a:pt x="561506" y="3753115"/>
                    </a:lnTo>
                    <a:lnTo>
                      <a:pt x="531921" y="3753115"/>
                    </a:lnTo>
                    <a:close/>
                    <a:moveTo>
                      <a:pt x="265961" y="3723530"/>
                    </a:moveTo>
                    <a:lnTo>
                      <a:pt x="295547" y="3723530"/>
                    </a:lnTo>
                    <a:lnTo>
                      <a:pt x="295547" y="3753115"/>
                    </a:lnTo>
                    <a:lnTo>
                      <a:pt x="265961" y="3753115"/>
                    </a:lnTo>
                    <a:close/>
                    <a:moveTo>
                      <a:pt x="0" y="3723530"/>
                    </a:moveTo>
                    <a:lnTo>
                      <a:pt x="29585" y="3723530"/>
                    </a:lnTo>
                    <a:lnTo>
                      <a:pt x="29585" y="3753115"/>
                    </a:lnTo>
                    <a:lnTo>
                      <a:pt x="0" y="3753115"/>
                    </a:lnTo>
                    <a:close/>
                    <a:moveTo>
                      <a:pt x="531921" y="3457570"/>
                    </a:moveTo>
                    <a:lnTo>
                      <a:pt x="561506" y="3457570"/>
                    </a:lnTo>
                    <a:lnTo>
                      <a:pt x="561506" y="3487156"/>
                    </a:lnTo>
                    <a:lnTo>
                      <a:pt x="531921" y="3487156"/>
                    </a:lnTo>
                    <a:close/>
                    <a:moveTo>
                      <a:pt x="265961" y="3457570"/>
                    </a:moveTo>
                    <a:lnTo>
                      <a:pt x="295547" y="3457570"/>
                    </a:lnTo>
                    <a:lnTo>
                      <a:pt x="295547" y="3487156"/>
                    </a:lnTo>
                    <a:lnTo>
                      <a:pt x="265961" y="3487156"/>
                    </a:lnTo>
                    <a:close/>
                    <a:moveTo>
                      <a:pt x="0" y="3457570"/>
                    </a:moveTo>
                    <a:lnTo>
                      <a:pt x="29585" y="3457570"/>
                    </a:lnTo>
                    <a:lnTo>
                      <a:pt x="29585" y="3487156"/>
                    </a:lnTo>
                    <a:lnTo>
                      <a:pt x="0" y="3487156"/>
                    </a:lnTo>
                    <a:close/>
                    <a:moveTo>
                      <a:pt x="531921" y="3191618"/>
                    </a:moveTo>
                    <a:lnTo>
                      <a:pt x="561506" y="3191618"/>
                    </a:lnTo>
                    <a:lnTo>
                      <a:pt x="561506" y="3221195"/>
                    </a:lnTo>
                    <a:lnTo>
                      <a:pt x="531921" y="3221195"/>
                    </a:lnTo>
                    <a:close/>
                    <a:moveTo>
                      <a:pt x="265961" y="3191618"/>
                    </a:moveTo>
                    <a:lnTo>
                      <a:pt x="295547" y="3191618"/>
                    </a:lnTo>
                    <a:lnTo>
                      <a:pt x="295547" y="3221195"/>
                    </a:lnTo>
                    <a:lnTo>
                      <a:pt x="265961" y="3221195"/>
                    </a:lnTo>
                    <a:close/>
                    <a:moveTo>
                      <a:pt x="0" y="3191617"/>
                    </a:moveTo>
                    <a:lnTo>
                      <a:pt x="29585" y="3191617"/>
                    </a:lnTo>
                    <a:lnTo>
                      <a:pt x="29585" y="3221195"/>
                    </a:lnTo>
                    <a:lnTo>
                      <a:pt x="0" y="3221195"/>
                    </a:lnTo>
                    <a:close/>
                    <a:moveTo>
                      <a:pt x="531921" y="2925660"/>
                    </a:moveTo>
                    <a:lnTo>
                      <a:pt x="561506" y="2925660"/>
                    </a:lnTo>
                    <a:lnTo>
                      <a:pt x="561506" y="2955246"/>
                    </a:lnTo>
                    <a:lnTo>
                      <a:pt x="531921" y="2955246"/>
                    </a:lnTo>
                    <a:close/>
                    <a:moveTo>
                      <a:pt x="265961" y="2925659"/>
                    </a:moveTo>
                    <a:lnTo>
                      <a:pt x="295547" y="2925659"/>
                    </a:lnTo>
                    <a:lnTo>
                      <a:pt x="295547" y="2955245"/>
                    </a:lnTo>
                    <a:lnTo>
                      <a:pt x="265961" y="2955245"/>
                    </a:lnTo>
                    <a:close/>
                    <a:moveTo>
                      <a:pt x="0" y="2925658"/>
                    </a:moveTo>
                    <a:lnTo>
                      <a:pt x="29585" y="2925658"/>
                    </a:lnTo>
                    <a:lnTo>
                      <a:pt x="29585" y="2955244"/>
                    </a:lnTo>
                    <a:lnTo>
                      <a:pt x="0" y="2955244"/>
                    </a:lnTo>
                    <a:close/>
                    <a:moveTo>
                      <a:pt x="531921" y="2659620"/>
                    </a:moveTo>
                    <a:lnTo>
                      <a:pt x="561506" y="2659620"/>
                    </a:lnTo>
                    <a:lnTo>
                      <a:pt x="561506" y="2689204"/>
                    </a:lnTo>
                    <a:lnTo>
                      <a:pt x="531921" y="2689204"/>
                    </a:lnTo>
                    <a:close/>
                    <a:moveTo>
                      <a:pt x="265961" y="2659616"/>
                    </a:moveTo>
                    <a:lnTo>
                      <a:pt x="295547" y="2659616"/>
                    </a:lnTo>
                    <a:lnTo>
                      <a:pt x="295547" y="2689201"/>
                    </a:lnTo>
                    <a:lnTo>
                      <a:pt x="265961" y="2689201"/>
                    </a:lnTo>
                    <a:close/>
                    <a:moveTo>
                      <a:pt x="0" y="2659613"/>
                    </a:moveTo>
                    <a:lnTo>
                      <a:pt x="29585" y="2659613"/>
                    </a:lnTo>
                    <a:lnTo>
                      <a:pt x="29585" y="2689198"/>
                    </a:lnTo>
                    <a:lnTo>
                      <a:pt x="0" y="2689198"/>
                    </a:lnTo>
                    <a:close/>
                    <a:moveTo>
                      <a:pt x="531921" y="2393661"/>
                    </a:moveTo>
                    <a:lnTo>
                      <a:pt x="561506" y="2393661"/>
                    </a:lnTo>
                    <a:lnTo>
                      <a:pt x="561506" y="2423260"/>
                    </a:lnTo>
                    <a:lnTo>
                      <a:pt x="531921" y="2423260"/>
                    </a:lnTo>
                    <a:close/>
                    <a:moveTo>
                      <a:pt x="265961" y="2393658"/>
                    </a:moveTo>
                    <a:lnTo>
                      <a:pt x="295547" y="2393658"/>
                    </a:lnTo>
                    <a:lnTo>
                      <a:pt x="295547" y="2423257"/>
                    </a:lnTo>
                    <a:lnTo>
                      <a:pt x="265961" y="2423257"/>
                    </a:lnTo>
                    <a:close/>
                    <a:moveTo>
                      <a:pt x="0" y="2393655"/>
                    </a:moveTo>
                    <a:lnTo>
                      <a:pt x="29585" y="2393655"/>
                    </a:lnTo>
                    <a:lnTo>
                      <a:pt x="29585" y="2423251"/>
                    </a:lnTo>
                    <a:lnTo>
                      <a:pt x="0" y="2423251"/>
                    </a:lnTo>
                    <a:close/>
                    <a:moveTo>
                      <a:pt x="531921" y="2127694"/>
                    </a:moveTo>
                    <a:lnTo>
                      <a:pt x="561506" y="2127694"/>
                    </a:lnTo>
                    <a:lnTo>
                      <a:pt x="561506" y="2157283"/>
                    </a:lnTo>
                    <a:lnTo>
                      <a:pt x="531921" y="2157283"/>
                    </a:lnTo>
                    <a:close/>
                    <a:moveTo>
                      <a:pt x="265961" y="2127693"/>
                    </a:moveTo>
                    <a:lnTo>
                      <a:pt x="295547" y="2127693"/>
                    </a:lnTo>
                    <a:lnTo>
                      <a:pt x="295547" y="2157282"/>
                    </a:lnTo>
                    <a:lnTo>
                      <a:pt x="265961" y="2157282"/>
                    </a:lnTo>
                    <a:close/>
                    <a:moveTo>
                      <a:pt x="0" y="2127689"/>
                    </a:moveTo>
                    <a:lnTo>
                      <a:pt x="29585" y="2127689"/>
                    </a:lnTo>
                    <a:lnTo>
                      <a:pt x="29585" y="2157278"/>
                    </a:lnTo>
                    <a:lnTo>
                      <a:pt x="0" y="2157278"/>
                    </a:lnTo>
                    <a:close/>
                    <a:moveTo>
                      <a:pt x="531921" y="1861731"/>
                    </a:moveTo>
                    <a:lnTo>
                      <a:pt x="561506" y="1861731"/>
                    </a:lnTo>
                    <a:lnTo>
                      <a:pt x="561506" y="1891308"/>
                    </a:lnTo>
                    <a:lnTo>
                      <a:pt x="531921" y="1891308"/>
                    </a:lnTo>
                    <a:close/>
                    <a:moveTo>
                      <a:pt x="265961" y="1861728"/>
                    </a:moveTo>
                    <a:lnTo>
                      <a:pt x="295547" y="1861728"/>
                    </a:lnTo>
                    <a:lnTo>
                      <a:pt x="295547" y="1891306"/>
                    </a:lnTo>
                    <a:lnTo>
                      <a:pt x="265961" y="1891306"/>
                    </a:lnTo>
                    <a:close/>
                    <a:moveTo>
                      <a:pt x="0" y="1861726"/>
                    </a:moveTo>
                    <a:lnTo>
                      <a:pt x="29585" y="1861726"/>
                    </a:lnTo>
                    <a:lnTo>
                      <a:pt x="29585" y="1891304"/>
                    </a:lnTo>
                    <a:lnTo>
                      <a:pt x="0" y="1891304"/>
                    </a:lnTo>
                    <a:close/>
                    <a:moveTo>
                      <a:pt x="531921" y="1595769"/>
                    </a:moveTo>
                    <a:lnTo>
                      <a:pt x="561506" y="1595769"/>
                    </a:lnTo>
                    <a:lnTo>
                      <a:pt x="561506" y="1625355"/>
                    </a:lnTo>
                    <a:lnTo>
                      <a:pt x="531921" y="1625355"/>
                    </a:lnTo>
                    <a:close/>
                    <a:moveTo>
                      <a:pt x="265961" y="1595766"/>
                    </a:moveTo>
                    <a:lnTo>
                      <a:pt x="295547" y="1595766"/>
                    </a:lnTo>
                    <a:lnTo>
                      <a:pt x="295547" y="1625352"/>
                    </a:lnTo>
                    <a:lnTo>
                      <a:pt x="265961" y="1625352"/>
                    </a:lnTo>
                    <a:close/>
                    <a:moveTo>
                      <a:pt x="0" y="1595764"/>
                    </a:moveTo>
                    <a:lnTo>
                      <a:pt x="29585" y="1595764"/>
                    </a:lnTo>
                    <a:lnTo>
                      <a:pt x="29585" y="1625350"/>
                    </a:lnTo>
                    <a:lnTo>
                      <a:pt x="0" y="1625350"/>
                    </a:lnTo>
                    <a:close/>
                    <a:moveTo>
                      <a:pt x="531921" y="1329811"/>
                    </a:moveTo>
                    <a:lnTo>
                      <a:pt x="561506" y="1329811"/>
                    </a:lnTo>
                    <a:lnTo>
                      <a:pt x="561506" y="1359396"/>
                    </a:lnTo>
                    <a:lnTo>
                      <a:pt x="531921" y="1359396"/>
                    </a:lnTo>
                    <a:close/>
                    <a:moveTo>
                      <a:pt x="265961" y="1329809"/>
                    </a:moveTo>
                    <a:lnTo>
                      <a:pt x="295547" y="1329809"/>
                    </a:lnTo>
                    <a:lnTo>
                      <a:pt x="295547" y="1359393"/>
                    </a:lnTo>
                    <a:lnTo>
                      <a:pt x="265961" y="1359393"/>
                    </a:lnTo>
                    <a:close/>
                    <a:moveTo>
                      <a:pt x="0" y="1329806"/>
                    </a:moveTo>
                    <a:lnTo>
                      <a:pt x="29585" y="1329806"/>
                    </a:lnTo>
                    <a:lnTo>
                      <a:pt x="29585" y="1359391"/>
                    </a:lnTo>
                    <a:lnTo>
                      <a:pt x="0" y="1359391"/>
                    </a:lnTo>
                    <a:close/>
                    <a:moveTo>
                      <a:pt x="531921" y="1063855"/>
                    </a:moveTo>
                    <a:lnTo>
                      <a:pt x="561506" y="1063855"/>
                    </a:lnTo>
                    <a:lnTo>
                      <a:pt x="561506" y="1093441"/>
                    </a:lnTo>
                    <a:lnTo>
                      <a:pt x="531921" y="1093441"/>
                    </a:lnTo>
                    <a:close/>
                    <a:moveTo>
                      <a:pt x="265961" y="1063852"/>
                    </a:moveTo>
                    <a:lnTo>
                      <a:pt x="295547" y="1063852"/>
                    </a:lnTo>
                    <a:lnTo>
                      <a:pt x="295547" y="1093438"/>
                    </a:lnTo>
                    <a:lnTo>
                      <a:pt x="265961" y="1093438"/>
                    </a:lnTo>
                    <a:close/>
                    <a:moveTo>
                      <a:pt x="0" y="1063849"/>
                    </a:moveTo>
                    <a:lnTo>
                      <a:pt x="29585" y="1063849"/>
                    </a:lnTo>
                    <a:lnTo>
                      <a:pt x="29585" y="1093435"/>
                    </a:lnTo>
                    <a:lnTo>
                      <a:pt x="0" y="1093435"/>
                    </a:lnTo>
                    <a:close/>
                    <a:moveTo>
                      <a:pt x="531921" y="797884"/>
                    </a:moveTo>
                    <a:lnTo>
                      <a:pt x="561506" y="797884"/>
                    </a:lnTo>
                    <a:lnTo>
                      <a:pt x="561506" y="827470"/>
                    </a:lnTo>
                    <a:lnTo>
                      <a:pt x="531921" y="827470"/>
                    </a:lnTo>
                    <a:close/>
                    <a:moveTo>
                      <a:pt x="265961" y="797882"/>
                    </a:moveTo>
                    <a:lnTo>
                      <a:pt x="295547" y="797882"/>
                    </a:lnTo>
                    <a:lnTo>
                      <a:pt x="295547" y="827468"/>
                    </a:lnTo>
                    <a:lnTo>
                      <a:pt x="265961" y="827468"/>
                    </a:lnTo>
                    <a:close/>
                    <a:moveTo>
                      <a:pt x="0" y="797879"/>
                    </a:moveTo>
                    <a:lnTo>
                      <a:pt x="29585" y="797879"/>
                    </a:lnTo>
                    <a:lnTo>
                      <a:pt x="29585" y="827465"/>
                    </a:lnTo>
                    <a:lnTo>
                      <a:pt x="0" y="827465"/>
                    </a:lnTo>
                    <a:close/>
                    <a:moveTo>
                      <a:pt x="531921" y="531924"/>
                    </a:moveTo>
                    <a:lnTo>
                      <a:pt x="561506" y="531924"/>
                    </a:lnTo>
                    <a:lnTo>
                      <a:pt x="561506" y="561509"/>
                    </a:lnTo>
                    <a:lnTo>
                      <a:pt x="531921" y="561509"/>
                    </a:lnTo>
                    <a:close/>
                    <a:moveTo>
                      <a:pt x="265961" y="531922"/>
                    </a:moveTo>
                    <a:lnTo>
                      <a:pt x="295547" y="531922"/>
                    </a:lnTo>
                    <a:lnTo>
                      <a:pt x="295547" y="561507"/>
                    </a:lnTo>
                    <a:lnTo>
                      <a:pt x="265961" y="561507"/>
                    </a:lnTo>
                    <a:close/>
                    <a:moveTo>
                      <a:pt x="0" y="531920"/>
                    </a:moveTo>
                    <a:lnTo>
                      <a:pt x="29585" y="531920"/>
                    </a:lnTo>
                    <a:lnTo>
                      <a:pt x="29585" y="561505"/>
                    </a:lnTo>
                    <a:lnTo>
                      <a:pt x="0" y="561505"/>
                    </a:lnTo>
                    <a:close/>
                    <a:moveTo>
                      <a:pt x="531921" y="265964"/>
                    </a:moveTo>
                    <a:lnTo>
                      <a:pt x="561506" y="265964"/>
                    </a:lnTo>
                    <a:lnTo>
                      <a:pt x="561506" y="295550"/>
                    </a:lnTo>
                    <a:lnTo>
                      <a:pt x="531921" y="295550"/>
                    </a:lnTo>
                    <a:close/>
                    <a:moveTo>
                      <a:pt x="265961" y="265962"/>
                    </a:moveTo>
                    <a:lnTo>
                      <a:pt x="295547" y="265962"/>
                    </a:lnTo>
                    <a:lnTo>
                      <a:pt x="295547" y="295548"/>
                    </a:lnTo>
                    <a:lnTo>
                      <a:pt x="265961" y="295548"/>
                    </a:lnTo>
                    <a:close/>
                    <a:moveTo>
                      <a:pt x="0" y="265960"/>
                    </a:moveTo>
                    <a:lnTo>
                      <a:pt x="29585" y="265960"/>
                    </a:lnTo>
                    <a:lnTo>
                      <a:pt x="29585" y="295546"/>
                    </a:lnTo>
                    <a:lnTo>
                      <a:pt x="0" y="295546"/>
                    </a:lnTo>
                    <a:close/>
                    <a:moveTo>
                      <a:pt x="531921" y="5"/>
                    </a:moveTo>
                    <a:lnTo>
                      <a:pt x="561506" y="5"/>
                    </a:lnTo>
                    <a:lnTo>
                      <a:pt x="561506" y="29591"/>
                    </a:lnTo>
                    <a:lnTo>
                      <a:pt x="531921" y="29591"/>
                    </a:lnTo>
                    <a:close/>
                    <a:moveTo>
                      <a:pt x="265961" y="3"/>
                    </a:moveTo>
                    <a:lnTo>
                      <a:pt x="295547" y="3"/>
                    </a:lnTo>
                    <a:lnTo>
                      <a:pt x="295547" y="29589"/>
                    </a:lnTo>
                    <a:lnTo>
                      <a:pt x="265961" y="29589"/>
                    </a:lnTo>
                    <a:close/>
                    <a:moveTo>
                      <a:pt x="0" y="0"/>
                    </a:moveTo>
                    <a:lnTo>
                      <a:pt x="29585" y="0"/>
                    </a:lnTo>
                    <a:lnTo>
                      <a:pt x="29585" y="29586"/>
                    </a:lnTo>
                    <a:lnTo>
                      <a:pt x="0" y="29586"/>
                    </a:lnTo>
                    <a:close/>
                  </a:path>
                </a:pathLst>
              </a:custGeom>
              <a:grpFill/>
              <a:ln w="10294" cap="flat">
                <a:noFill/>
                <a:prstDash val="solid"/>
                <a:miter/>
              </a:ln>
            </p:spPr>
            <p:txBody>
              <a:bodyPr wrap="square" rtlCol="0" anchor="ctr">
                <a:noAutofit/>
              </a:bodyPr>
              <a:lstStyle/>
              <a:p>
                <a:pPr marL="0" marR="0" lvl="0" indent="0" algn="l" defTabSz="1508760" rtl="0" eaLnBrk="1" fontAlgn="auto" latinLnBrk="0" hangingPunct="1">
                  <a:lnSpc>
                    <a:spcPct val="100000"/>
                  </a:lnSpc>
                  <a:spcBef>
                    <a:spcPts val="0"/>
                  </a:spcBef>
                  <a:spcAft>
                    <a:spcPts val="0"/>
                  </a:spcAft>
                  <a:buClrTx/>
                  <a:buSzTx/>
                  <a:buFontTx/>
                  <a:buNone/>
                  <a:tabLst/>
                  <a:defRPr/>
                </a:pPr>
                <a:endParaRPr kumimoji="0" lang="en-US" sz="2970" b="0" i="0" u="none" strike="noStrike" kern="0" cap="none" spc="0" normalizeH="0" baseline="0" noProof="0">
                  <a:ln>
                    <a:noFill/>
                  </a:ln>
                  <a:solidFill>
                    <a:srgbClr val="000000"/>
                  </a:solidFill>
                  <a:effectLst/>
                  <a:uLnTx/>
                  <a:uFillTx/>
                  <a:latin typeface="Arial"/>
                  <a:ea typeface="+mn-ea"/>
                  <a:cs typeface="+mn-cs"/>
                </a:endParaRPr>
              </a:p>
            </p:txBody>
          </p:sp>
        </p:grpSp>
        <p:sp>
          <p:nvSpPr>
            <p:cNvPr id="10" name="Freeform: Shape 9">
              <a:extLst>
                <a:ext uri="{FF2B5EF4-FFF2-40B4-BE49-F238E27FC236}">
                  <a16:creationId xmlns:a16="http://schemas.microsoft.com/office/drawing/2014/main" id="{9EF31538-2C8D-4FE3-A7C5-2BDEEB0F04F2}"/>
                </a:ext>
              </a:extLst>
            </p:cNvPr>
            <p:cNvSpPr/>
            <p:nvPr userDrawn="1"/>
          </p:nvSpPr>
          <p:spPr>
            <a:xfrm>
              <a:off x="11620604" y="258374"/>
              <a:ext cx="318688" cy="6341252"/>
            </a:xfrm>
            <a:custGeom>
              <a:avLst/>
              <a:gdLst>
                <a:gd name="connsiteX0" fmla="*/ 286785 w 318688"/>
                <a:gd name="connsiteY0" fmla="*/ 6309351 h 6341252"/>
                <a:gd name="connsiteX1" fmla="*/ 318688 w 318688"/>
                <a:gd name="connsiteY1" fmla="*/ 6309351 h 6341252"/>
                <a:gd name="connsiteX2" fmla="*/ 318688 w 318688"/>
                <a:gd name="connsiteY2" fmla="*/ 6341252 h 6341252"/>
                <a:gd name="connsiteX3" fmla="*/ 286785 w 318688"/>
                <a:gd name="connsiteY3" fmla="*/ 6341252 h 6341252"/>
                <a:gd name="connsiteX4" fmla="*/ 0 w 318688"/>
                <a:gd name="connsiteY4" fmla="*/ 6309351 h 6341252"/>
                <a:gd name="connsiteX5" fmla="*/ 31901 w 318688"/>
                <a:gd name="connsiteY5" fmla="*/ 6309351 h 6341252"/>
                <a:gd name="connsiteX6" fmla="*/ 31901 w 318688"/>
                <a:gd name="connsiteY6" fmla="*/ 6341252 h 6341252"/>
                <a:gd name="connsiteX7" fmla="*/ 0 w 318688"/>
                <a:gd name="connsiteY7" fmla="*/ 6341252 h 6341252"/>
                <a:gd name="connsiteX8" fmla="*/ 286785 w 318688"/>
                <a:gd name="connsiteY8" fmla="*/ 6022567 h 6341252"/>
                <a:gd name="connsiteX9" fmla="*/ 318688 w 318688"/>
                <a:gd name="connsiteY9" fmla="*/ 6022567 h 6341252"/>
                <a:gd name="connsiteX10" fmla="*/ 318688 w 318688"/>
                <a:gd name="connsiteY10" fmla="*/ 6054468 h 6341252"/>
                <a:gd name="connsiteX11" fmla="*/ 286785 w 318688"/>
                <a:gd name="connsiteY11" fmla="*/ 6054468 h 6341252"/>
                <a:gd name="connsiteX12" fmla="*/ 0 w 318688"/>
                <a:gd name="connsiteY12" fmla="*/ 6022567 h 6341252"/>
                <a:gd name="connsiteX13" fmla="*/ 31901 w 318688"/>
                <a:gd name="connsiteY13" fmla="*/ 6022567 h 6341252"/>
                <a:gd name="connsiteX14" fmla="*/ 31901 w 318688"/>
                <a:gd name="connsiteY14" fmla="*/ 6054468 h 6341252"/>
                <a:gd name="connsiteX15" fmla="*/ 0 w 318688"/>
                <a:gd name="connsiteY15" fmla="*/ 6054468 h 6341252"/>
                <a:gd name="connsiteX16" fmla="*/ 286785 w 318688"/>
                <a:gd name="connsiteY16" fmla="*/ 5735783 h 6341252"/>
                <a:gd name="connsiteX17" fmla="*/ 318688 w 318688"/>
                <a:gd name="connsiteY17" fmla="*/ 5735783 h 6341252"/>
                <a:gd name="connsiteX18" fmla="*/ 318688 w 318688"/>
                <a:gd name="connsiteY18" fmla="*/ 5767685 h 6341252"/>
                <a:gd name="connsiteX19" fmla="*/ 286785 w 318688"/>
                <a:gd name="connsiteY19" fmla="*/ 5767685 h 6341252"/>
                <a:gd name="connsiteX20" fmla="*/ 0 w 318688"/>
                <a:gd name="connsiteY20" fmla="*/ 5735783 h 6341252"/>
                <a:gd name="connsiteX21" fmla="*/ 31901 w 318688"/>
                <a:gd name="connsiteY21" fmla="*/ 5735783 h 6341252"/>
                <a:gd name="connsiteX22" fmla="*/ 31901 w 318688"/>
                <a:gd name="connsiteY22" fmla="*/ 5767685 h 6341252"/>
                <a:gd name="connsiteX23" fmla="*/ 0 w 318688"/>
                <a:gd name="connsiteY23" fmla="*/ 5767685 h 6341252"/>
                <a:gd name="connsiteX24" fmla="*/ 286785 w 318688"/>
                <a:gd name="connsiteY24" fmla="*/ 5448997 h 6341252"/>
                <a:gd name="connsiteX25" fmla="*/ 318688 w 318688"/>
                <a:gd name="connsiteY25" fmla="*/ 5448997 h 6341252"/>
                <a:gd name="connsiteX26" fmla="*/ 318688 w 318688"/>
                <a:gd name="connsiteY26" fmla="*/ 5480899 h 6341252"/>
                <a:gd name="connsiteX27" fmla="*/ 286785 w 318688"/>
                <a:gd name="connsiteY27" fmla="*/ 5480899 h 6341252"/>
                <a:gd name="connsiteX28" fmla="*/ 0 w 318688"/>
                <a:gd name="connsiteY28" fmla="*/ 5448997 h 6341252"/>
                <a:gd name="connsiteX29" fmla="*/ 31901 w 318688"/>
                <a:gd name="connsiteY29" fmla="*/ 5448997 h 6341252"/>
                <a:gd name="connsiteX30" fmla="*/ 31901 w 318688"/>
                <a:gd name="connsiteY30" fmla="*/ 5480899 h 6341252"/>
                <a:gd name="connsiteX31" fmla="*/ 0 w 318688"/>
                <a:gd name="connsiteY31" fmla="*/ 5480899 h 6341252"/>
                <a:gd name="connsiteX32" fmla="*/ 286785 w 318688"/>
                <a:gd name="connsiteY32" fmla="*/ 5162213 h 6341252"/>
                <a:gd name="connsiteX33" fmla="*/ 318688 w 318688"/>
                <a:gd name="connsiteY33" fmla="*/ 5162213 h 6341252"/>
                <a:gd name="connsiteX34" fmla="*/ 318688 w 318688"/>
                <a:gd name="connsiteY34" fmla="*/ 5194116 h 6341252"/>
                <a:gd name="connsiteX35" fmla="*/ 286785 w 318688"/>
                <a:gd name="connsiteY35" fmla="*/ 5194116 h 6341252"/>
                <a:gd name="connsiteX36" fmla="*/ 0 w 318688"/>
                <a:gd name="connsiteY36" fmla="*/ 5162213 h 6341252"/>
                <a:gd name="connsiteX37" fmla="*/ 31901 w 318688"/>
                <a:gd name="connsiteY37" fmla="*/ 5162213 h 6341252"/>
                <a:gd name="connsiteX38" fmla="*/ 31901 w 318688"/>
                <a:gd name="connsiteY38" fmla="*/ 5194116 h 6341252"/>
                <a:gd name="connsiteX39" fmla="*/ 0 w 318688"/>
                <a:gd name="connsiteY39" fmla="*/ 5194116 h 6341252"/>
                <a:gd name="connsiteX40" fmla="*/ 286785 w 318688"/>
                <a:gd name="connsiteY40" fmla="*/ 4875429 h 6341252"/>
                <a:gd name="connsiteX41" fmla="*/ 318688 w 318688"/>
                <a:gd name="connsiteY41" fmla="*/ 4875429 h 6341252"/>
                <a:gd name="connsiteX42" fmla="*/ 318688 w 318688"/>
                <a:gd name="connsiteY42" fmla="*/ 4907331 h 6341252"/>
                <a:gd name="connsiteX43" fmla="*/ 286785 w 318688"/>
                <a:gd name="connsiteY43" fmla="*/ 4907331 h 6341252"/>
                <a:gd name="connsiteX44" fmla="*/ 0 w 318688"/>
                <a:gd name="connsiteY44" fmla="*/ 4875429 h 6341252"/>
                <a:gd name="connsiteX45" fmla="*/ 31901 w 318688"/>
                <a:gd name="connsiteY45" fmla="*/ 4875429 h 6341252"/>
                <a:gd name="connsiteX46" fmla="*/ 31901 w 318688"/>
                <a:gd name="connsiteY46" fmla="*/ 4907331 h 6341252"/>
                <a:gd name="connsiteX47" fmla="*/ 0 w 318688"/>
                <a:gd name="connsiteY47" fmla="*/ 4907331 h 6341252"/>
                <a:gd name="connsiteX48" fmla="*/ 286785 w 318688"/>
                <a:gd name="connsiteY48" fmla="*/ 4588644 h 6341252"/>
                <a:gd name="connsiteX49" fmla="*/ 318688 w 318688"/>
                <a:gd name="connsiteY49" fmla="*/ 4588644 h 6341252"/>
                <a:gd name="connsiteX50" fmla="*/ 318688 w 318688"/>
                <a:gd name="connsiteY50" fmla="*/ 4620545 h 6341252"/>
                <a:gd name="connsiteX51" fmla="*/ 286785 w 318688"/>
                <a:gd name="connsiteY51" fmla="*/ 4620545 h 6341252"/>
                <a:gd name="connsiteX52" fmla="*/ 0 w 318688"/>
                <a:gd name="connsiteY52" fmla="*/ 4588644 h 6341252"/>
                <a:gd name="connsiteX53" fmla="*/ 31901 w 318688"/>
                <a:gd name="connsiteY53" fmla="*/ 4588644 h 6341252"/>
                <a:gd name="connsiteX54" fmla="*/ 31901 w 318688"/>
                <a:gd name="connsiteY54" fmla="*/ 4620545 h 6341252"/>
                <a:gd name="connsiteX55" fmla="*/ 0 w 318688"/>
                <a:gd name="connsiteY55" fmla="*/ 4620545 h 6341252"/>
                <a:gd name="connsiteX56" fmla="*/ 286785 w 318688"/>
                <a:gd name="connsiteY56" fmla="*/ 4301860 h 6341252"/>
                <a:gd name="connsiteX57" fmla="*/ 318688 w 318688"/>
                <a:gd name="connsiteY57" fmla="*/ 4301860 h 6341252"/>
                <a:gd name="connsiteX58" fmla="*/ 318688 w 318688"/>
                <a:gd name="connsiteY58" fmla="*/ 4333762 h 6341252"/>
                <a:gd name="connsiteX59" fmla="*/ 286785 w 318688"/>
                <a:gd name="connsiteY59" fmla="*/ 4333762 h 6341252"/>
                <a:gd name="connsiteX60" fmla="*/ 0 w 318688"/>
                <a:gd name="connsiteY60" fmla="*/ 4301860 h 6341252"/>
                <a:gd name="connsiteX61" fmla="*/ 31901 w 318688"/>
                <a:gd name="connsiteY61" fmla="*/ 4301860 h 6341252"/>
                <a:gd name="connsiteX62" fmla="*/ 31901 w 318688"/>
                <a:gd name="connsiteY62" fmla="*/ 4333762 h 6341252"/>
                <a:gd name="connsiteX63" fmla="*/ 0 w 318688"/>
                <a:gd name="connsiteY63" fmla="*/ 4333762 h 6341252"/>
                <a:gd name="connsiteX64" fmla="*/ 286785 w 318688"/>
                <a:gd name="connsiteY64" fmla="*/ 4015075 h 6341252"/>
                <a:gd name="connsiteX65" fmla="*/ 318688 w 318688"/>
                <a:gd name="connsiteY65" fmla="*/ 4015075 h 6341252"/>
                <a:gd name="connsiteX66" fmla="*/ 318688 w 318688"/>
                <a:gd name="connsiteY66" fmla="*/ 4046976 h 6341252"/>
                <a:gd name="connsiteX67" fmla="*/ 286785 w 318688"/>
                <a:gd name="connsiteY67" fmla="*/ 4046976 h 6341252"/>
                <a:gd name="connsiteX68" fmla="*/ 0 w 318688"/>
                <a:gd name="connsiteY68" fmla="*/ 4015075 h 6341252"/>
                <a:gd name="connsiteX69" fmla="*/ 31901 w 318688"/>
                <a:gd name="connsiteY69" fmla="*/ 4015075 h 6341252"/>
                <a:gd name="connsiteX70" fmla="*/ 31901 w 318688"/>
                <a:gd name="connsiteY70" fmla="*/ 4046976 h 6341252"/>
                <a:gd name="connsiteX71" fmla="*/ 0 w 318688"/>
                <a:gd name="connsiteY71" fmla="*/ 4046976 h 6341252"/>
                <a:gd name="connsiteX72" fmla="*/ 286785 w 318688"/>
                <a:gd name="connsiteY72" fmla="*/ 3728291 h 6341252"/>
                <a:gd name="connsiteX73" fmla="*/ 318688 w 318688"/>
                <a:gd name="connsiteY73" fmla="*/ 3728291 h 6341252"/>
                <a:gd name="connsiteX74" fmla="*/ 318688 w 318688"/>
                <a:gd name="connsiteY74" fmla="*/ 3760193 h 6341252"/>
                <a:gd name="connsiteX75" fmla="*/ 286785 w 318688"/>
                <a:gd name="connsiteY75" fmla="*/ 3760193 h 6341252"/>
                <a:gd name="connsiteX76" fmla="*/ 0 w 318688"/>
                <a:gd name="connsiteY76" fmla="*/ 3728291 h 6341252"/>
                <a:gd name="connsiteX77" fmla="*/ 31901 w 318688"/>
                <a:gd name="connsiteY77" fmla="*/ 3728291 h 6341252"/>
                <a:gd name="connsiteX78" fmla="*/ 31901 w 318688"/>
                <a:gd name="connsiteY78" fmla="*/ 3760193 h 6341252"/>
                <a:gd name="connsiteX79" fmla="*/ 0 w 318688"/>
                <a:gd name="connsiteY79" fmla="*/ 3760193 h 6341252"/>
                <a:gd name="connsiteX80" fmla="*/ 286785 w 318688"/>
                <a:gd name="connsiteY80" fmla="*/ 3441515 h 6341252"/>
                <a:gd name="connsiteX81" fmla="*/ 318688 w 318688"/>
                <a:gd name="connsiteY81" fmla="*/ 3441515 h 6341252"/>
                <a:gd name="connsiteX82" fmla="*/ 318688 w 318688"/>
                <a:gd name="connsiteY82" fmla="*/ 3473408 h 6341252"/>
                <a:gd name="connsiteX83" fmla="*/ 286785 w 318688"/>
                <a:gd name="connsiteY83" fmla="*/ 3473408 h 6341252"/>
                <a:gd name="connsiteX84" fmla="*/ 0 w 318688"/>
                <a:gd name="connsiteY84" fmla="*/ 3441514 h 6341252"/>
                <a:gd name="connsiteX85" fmla="*/ 31901 w 318688"/>
                <a:gd name="connsiteY85" fmla="*/ 3441514 h 6341252"/>
                <a:gd name="connsiteX86" fmla="*/ 31901 w 318688"/>
                <a:gd name="connsiteY86" fmla="*/ 3473408 h 6341252"/>
                <a:gd name="connsiteX87" fmla="*/ 0 w 318688"/>
                <a:gd name="connsiteY87" fmla="*/ 3473408 h 6341252"/>
                <a:gd name="connsiteX88" fmla="*/ 286785 w 318688"/>
                <a:gd name="connsiteY88" fmla="*/ 3154732 h 6341252"/>
                <a:gd name="connsiteX89" fmla="*/ 318688 w 318688"/>
                <a:gd name="connsiteY89" fmla="*/ 3154732 h 6341252"/>
                <a:gd name="connsiteX90" fmla="*/ 318688 w 318688"/>
                <a:gd name="connsiteY90" fmla="*/ 3186635 h 6341252"/>
                <a:gd name="connsiteX91" fmla="*/ 286785 w 318688"/>
                <a:gd name="connsiteY91" fmla="*/ 3186635 h 6341252"/>
                <a:gd name="connsiteX92" fmla="*/ 0 w 318688"/>
                <a:gd name="connsiteY92" fmla="*/ 3154731 h 6341252"/>
                <a:gd name="connsiteX93" fmla="*/ 31901 w 318688"/>
                <a:gd name="connsiteY93" fmla="*/ 3154731 h 6341252"/>
                <a:gd name="connsiteX94" fmla="*/ 31901 w 318688"/>
                <a:gd name="connsiteY94" fmla="*/ 3186634 h 6341252"/>
                <a:gd name="connsiteX95" fmla="*/ 0 w 318688"/>
                <a:gd name="connsiteY95" fmla="*/ 3186634 h 6341252"/>
                <a:gd name="connsiteX96" fmla="*/ 286785 w 318688"/>
                <a:gd name="connsiteY96" fmla="*/ 2867859 h 6341252"/>
                <a:gd name="connsiteX97" fmla="*/ 318688 w 318688"/>
                <a:gd name="connsiteY97" fmla="*/ 2867859 h 6341252"/>
                <a:gd name="connsiteX98" fmla="*/ 318688 w 318688"/>
                <a:gd name="connsiteY98" fmla="*/ 2899760 h 6341252"/>
                <a:gd name="connsiteX99" fmla="*/ 286785 w 318688"/>
                <a:gd name="connsiteY99" fmla="*/ 2899760 h 6341252"/>
                <a:gd name="connsiteX100" fmla="*/ 0 w 318688"/>
                <a:gd name="connsiteY100" fmla="*/ 2867855 h 6341252"/>
                <a:gd name="connsiteX101" fmla="*/ 31901 w 318688"/>
                <a:gd name="connsiteY101" fmla="*/ 2867855 h 6341252"/>
                <a:gd name="connsiteX102" fmla="*/ 31901 w 318688"/>
                <a:gd name="connsiteY102" fmla="*/ 2899757 h 6341252"/>
                <a:gd name="connsiteX103" fmla="*/ 0 w 318688"/>
                <a:gd name="connsiteY103" fmla="*/ 2899757 h 6341252"/>
                <a:gd name="connsiteX104" fmla="*/ 286785 w 318688"/>
                <a:gd name="connsiteY104" fmla="*/ 2581076 h 6341252"/>
                <a:gd name="connsiteX105" fmla="*/ 318688 w 318688"/>
                <a:gd name="connsiteY105" fmla="*/ 2581076 h 6341252"/>
                <a:gd name="connsiteX106" fmla="*/ 318688 w 318688"/>
                <a:gd name="connsiteY106" fmla="*/ 2612993 h 6341252"/>
                <a:gd name="connsiteX107" fmla="*/ 286785 w 318688"/>
                <a:gd name="connsiteY107" fmla="*/ 2612993 h 6341252"/>
                <a:gd name="connsiteX108" fmla="*/ 0 w 318688"/>
                <a:gd name="connsiteY108" fmla="*/ 2581073 h 6341252"/>
                <a:gd name="connsiteX109" fmla="*/ 31901 w 318688"/>
                <a:gd name="connsiteY109" fmla="*/ 2581073 h 6341252"/>
                <a:gd name="connsiteX110" fmla="*/ 31901 w 318688"/>
                <a:gd name="connsiteY110" fmla="*/ 2612987 h 6341252"/>
                <a:gd name="connsiteX111" fmla="*/ 0 w 318688"/>
                <a:gd name="connsiteY111" fmla="*/ 2612987 h 6341252"/>
                <a:gd name="connsiteX112" fmla="*/ 286785 w 318688"/>
                <a:gd name="connsiteY112" fmla="*/ 2294287 h 6341252"/>
                <a:gd name="connsiteX113" fmla="*/ 318688 w 318688"/>
                <a:gd name="connsiteY113" fmla="*/ 2294287 h 6341252"/>
                <a:gd name="connsiteX114" fmla="*/ 318688 w 318688"/>
                <a:gd name="connsiteY114" fmla="*/ 2326193 h 6341252"/>
                <a:gd name="connsiteX115" fmla="*/ 286785 w 318688"/>
                <a:gd name="connsiteY115" fmla="*/ 2326193 h 6341252"/>
                <a:gd name="connsiteX116" fmla="*/ 0 w 318688"/>
                <a:gd name="connsiteY116" fmla="*/ 2294283 h 6341252"/>
                <a:gd name="connsiteX117" fmla="*/ 31901 w 318688"/>
                <a:gd name="connsiteY117" fmla="*/ 2294283 h 6341252"/>
                <a:gd name="connsiteX118" fmla="*/ 31901 w 318688"/>
                <a:gd name="connsiteY118" fmla="*/ 2326188 h 6341252"/>
                <a:gd name="connsiteX119" fmla="*/ 0 w 318688"/>
                <a:gd name="connsiteY119" fmla="*/ 2326188 h 6341252"/>
                <a:gd name="connsiteX120" fmla="*/ 286785 w 318688"/>
                <a:gd name="connsiteY120" fmla="*/ 2007498 h 6341252"/>
                <a:gd name="connsiteX121" fmla="*/ 318688 w 318688"/>
                <a:gd name="connsiteY121" fmla="*/ 2007498 h 6341252"/>
                <a:gd name="connsiteX122" fmla="*/ 318688 w 318688"/>
                <a:gd name="connsiteY122" fmla="*/ 2039391 h 6341252"/>
                <a:gd name="connsiteX123" fmla="*/ 286785 w 318688"/>
                <a:gd name="connsiteY123" fmla="*/ 2039391 h 6341252"/>
                <a:gd name="connsiteX124" fmla="*/ 0 w 318688"/>
                <a:gd name="connsiteY124" fmla="*/ 2007496 h 6341252"/>
                <a:gd name="connsiteX125" fmla="*/ 31901 w 318688"/>
                <a:gd name="connsiteY125" fmla="*/ 2007496 h 6341252"/>
                <a:gd name="connsiteX126" fmla="*/ 31901 w 318688"/>
                <a:gd name="connsiteY126" fmla="*/ 2039389 h 6341252"/>
                <a:gd name="connsiteX127" fmla="*/ 0 w 318688"/>
                <a:gd name="connsiteY127" fmla="*/ 2039389 h 6341252"/>
                <a:gd name="connsiteX128" fmla="*/ 286785 w 318688"/>
                <a:gd name="connsiteY128" fmla="*/ 1720711 h 6341252"/>
                <a:gd name="connsiteX129" fmla="*/ 318688 w 318688"/>
                <a:gd name="connsiteY129" fmla="*/ 1720711 h 6341252"/>
                <a:gd name="connsiteX130" fmla="*/ 318688 w 318688"/>
                <a:gd name="connsiteY130" fmla="*/ 1752614 h 6341252"/>
                <a:gd name="connsiteX131" fmla="*/ 286785 w 318688"/>
                <a:gd name="connsiteY131" fmla="*/ 1752614 h 6341252"/>
                <a:gd name="connsiteX132" fmla="*/ 0 w 318688"/>
                <a:gd name="connsiteY132" fmla="*/ 1720709 h 6341252"/>
                <a:gd name="connsiteX133" fmla="*/ 31901 w 318688"/>
                <a:gd name="connsiteY133" fmla="*/ 1720709 h 6341252"/>
                <a:gd name="connsiteX134" fmla="*/ 31901 w 318688"/>
                <a:gd name="connsiteY134" fmla="*/ 1752612 h 6341252"/>
                <a:gd name="connsiteX135" fmla="*/ 0 w 318688"/>
                <a:gd name="connsiteY135" fmla="*/ 1752612 h 6341252"/>
                <a:gd name="connsiteX136" fmla="*/ 286785 w 318688"/>
                <a:gd name="connsiteY136" fmla="*/ 1433930 h 6341252"/>
                <a:gd name="connsiteX137" fmla="*/ 318688 w 318688"/>
                <a:gd name="connsiteY137" fmla="*/ 1433930 h 6341252"/>
                <a:gd name="connsiteX138" fmla="*/ 318688 w 318688"/>
                <a:gd name="connsiteY138" fmla="*/ 1465831 h 6341252"/>
                <a:gd name="connsiteX139" fmla="*/ 286785 w 318688"/>
                <a:gd name="connsiteY139" fmla="*/ 1465831 h 6341252"/>
                <a:gd name="connsiteX140" fmla="*/ 0 w 318688"/>
                <a:gd name="connsiteY140" fmla="*/ 1433927 h 6341252"/>
                <a:gd name="connsiteX141" fmla="*/ 31901 w 318688"/>
                <a:gd name="connsiteY141" fmla="*/ 1433927 h 6341252"/>
                <a:gd name="connsiteX142" fmla="*/ 31901 w 318688"/>
                <a:gd name="connsiteY142" fmla="*/ 1465828 h 6341252"/>
                <a:gd name="connsiteX143" fmla="*/ 0 w 318688"/>
                <a:gd name="connsiteY143" fmla="*/ 1465828 h 6341252"/>
                <a:gd name="connsiteX144" fmla="*/ 286785 w 318688"/>
                <a:gd name="connsiteY144" fmla="*/ 1147150 h 6341252"/>
                <a:gd name="connsiteX145" fmla="*/ 318688 w 318688"/>
                <a:gd name="connsiteY145" fmla="*/ 1147150 h 6341252"/>
                <a:gd name="connsiteX146" fmla="*/ 318688 w 318688"/>
                <a:gd name="connsiteY146" fmla="*/ 1179052 h 6341252"/>
                <a:gd name="connsiteX147" fmla="*/ 286785 w 318688"/>
                <a:gd name="connsiteY147" fmla="*/ 1179052 h 6341252"/>
                <a:gd name="connsiteX148" fmla="*/ 0 w 318688"/>
                <a:gd name="connsiteY148" fmla="*/ 1147146 h 6341252"/>
                <a:gd name="connsiteX149" fmla="*/ 31901 w 318688"/>
                <a:gd name="connsiteY149" fmla="*/ 1147146 h 6341252"/>
                <a:gd name="connsiteX150" fmla="*/ 31901 w 318688"/>
                <a:gd name="connsiteY150" fmla="*/ 1179049 h 6341252"/>
                <a:gd name="connsiteX151" fmla="*/ 0 w 318688"/>
                <a:gd name="connsiteY151" fmla="*/ 1179049 h 6341252"/>
                <a:gd name="connsiteX152" fmla="*/ 286785 w 318688"/>
                <a:gd name="connsiteY152" fmla="*/ 860355 h 6341252"/>
                <a:gd name="connsiteX153" fmla="*/ 318688 w 318688"/>
                <a:gd name="connsiteY153" fmla="*/ 860355 h 6341252"/>
                <a:gd name="connsiteX154" fmla="*/ 318688 w 318688"/>
                <a:gd name="connsiteY154" fmla="*/ 892257 h 6341252"/>
                <a:gd name="connsiteX155" fmla="*/ 286785 w 318688"/>
                <a:gd name="connsiteY155" fmla="*/ 892257 h 6341252"/>
                <a:gd name="connsiteX156" fmla="*/ 0 w 318688"/>
                <a:gd name="connsiteY156" fmla="*/ 860351 h 6341252"/>
                <a:gd name="connsiteX157" fmla="*/ 31901 w 318688"/>
                <a:gd name="connsiteY157" fmla="*/ 860351 h 6341252"/>
                <a:gd name="connsiteX158" fmla="*/ 31901 w 318688"/>
                <a:gd name="connsiteY158" fmla="*/ 892254 h 6341252"/>
                <a:gd name="connsiteX159" fmla="*/ 0 w 318688"/>
                <a:gd name="connsiteY159" fmla="*/ 892254 h 6341252"/>
                <a:gd name="connsiteX160" fmla="*/ 286785 w 318688"/>
                <a:gd name="connsiteY160" fmla="*/ 573571 h 6341252"/>
                <a:gd name="connsiteX161" fmla="*/ 318688 w 318688"/>
                <a:gd name="connsiteY161" fmla="*/ 573571 h 6341252"/>
                <a:gd name="connsiteX162" fmla="*/ 318688 w 318688"/>
                <a:gd name="connsiteY162" fmla="*/ 605472 h 6341252"/>
                <a:gd name="connsiteX163" fmla="*/ 286785 w 318688"/>
                <a:gd name="connsiteY163" fmla="*/ 605472 h 6341252"/>
                <a:gd name="connsiteX164" fmla="*/ 0 w 318688"/>
                <a:gd name="connsiteY164" fmla="*/ 573568 h 6341252"/>
                <a:gd name="connsiteX165" fmla="*/ 31901 w 318688"/>
                <a:gd name="connsiteY165" fmla="*/ 573568 h 6341252"/>
                <a:gd name="connsiteX166" fmla="*/ 31901 w 318688"/>
                <a:gd name="connsiteY166" fmla="*/ 605470 h 6341252"/>
                <a:gd name="connsiteX167" fmla="*/ 0 w 318688"/>
                <a:gd name="connsiteY167" fmla="*/ 605470 h 6341252"/>
                <a:gd name="connsiteX168" fmla="*/ 286785 w 318688"/>
                <a:gd name="connsiteY168" fmla="*/ 286786 h 6341252"/>
                <a:gd name="connsiteX169" fmla="*/ 318688 w 318688"/>
                <a:gd name="connsiteY169" fmla="*/ 286786 h 6341252"/>
                <a:gd name="connsiteX170" fmla="*/ 318688 w 318688"/>
                <a:gd name="connsiteY170" fmla="*/ 318689 h 6341252"/>
                <a:gd name="connsiteX171" fmla="*/ 286785 w 318688"/>
                <a:gd name="connsiteY171" fmla="*/ 318689 h 6341252"/>
                <a:gd name="connsiteX172" fmla="*/ 0 w 318688"/>
                <a:gd name="connsiteY172" fmla="*/ 286784 h 6341252"/>
                <a:gd name="connsiteX173" fmla="*/ 31901 w 318688"/>
                <a:gd name="connsiteY173" fmla="*/ 286784 h 6341252"/>
                <a:gd name="connsiteX174" fmla="*/ 31901 w 318688"/>
                <a:gd name="connsiteY174" fmla="*/ 318687 h 6341252"/>
                <a:gd name="connsiteX175" fmla="*/ 0 w 318688"/>
                <a:gd name="connsiteY175" fmla="*/ 318687 h 6341252"/>
                <a:gd name="connsiteX176" fmla="*/ 286785 w 318688"/>
                <a:gd name="connsiteY176" fmla="*/ 3 h 6341252"/>
                <a:gd name="connsiteX177" fmla="*/ 318688 w 318688"/>
                <a:gd name="connsiteY177" fmla="*/ 3 h 6341252"/>
                <a:gd name="connsiteX178" fmla="*/ 318688 w 318688"/>
                <a:gd name="connsiteY178" fmla="*/ 31906 h 6341252"/>
                <a:gd name="connsiteX179" fmla="*/ 286785 w 318688"/>
                <a:gd name="connsiteY179" fmla="*/ 31906 h 6341252"/>
                <a:gd name="connsiteX180" fmla="*/ 0 w 318688"/>
                <a:gd name="connsiteY180" fmla="*/ 0 h 6341252"/>
                <a:gd name="connsiteX181" fmla="*/ 31901 w 318688"/>
                <a:gd name="connsiteY181" fmla="*/ 0 h 6341252"/>
                <a:gd name="connsiteX182" fmla="*/ 31901 w 318688"/>
                <a:gd name="connsiteY182" fmla="*/ 31903 h 6341252"/>
                <a:gd name="connsiteX183" fmla="*/ 0 w 318688"/>
                <a:gd name="connsiteY183" fmla="*/ 31903 h 6341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Lst>
              <a:rect l="l" t="t" r="r" b="b"/>
              <a:pathLst>
                <a:path w="318688" h="6341252">
                  <a:moveTo>
                    <a:pt x="286785" y="6309351"/>
                  </a:moveTo>
                  <a:lnTo>
                    <a:pt x="318688" y="6309351"/>
                  </a:lnTo>
                  <a:lnTo>
                    <a:pt x="318688" y="6341252"/>
                  </a:lnTo>
                  <a:lnTo>
                    <a:pt x="286785" y="6341252"/>
                  </a:lnTo>
                  <a:close/>
                  <a:moveTo>
                    <a:pt x="0" y="6309351"/>
                  </a:moveTo>
                  <a:lnTo>
                    <a:pt x="31901" y="6309351"/>
                  </a:lnTo>
                  <a:lnTo>
                    <a:pt x="31901" y="6341252"/>
                  </a:lnTo>
                  <a:lnTo>
                    <a:pt x="0" y="6341252"/>
                  </a:lnTo>
                  <a:close/>
                  <a:moveTo>
                    <a:pt x="286785" y="6022567"/>
                  </a:moveTo>
                  <a:lnTo>
                    <a:pt x="318688" y="6022567"/>
                  </a:lnTo>
                  <a:lnTo>
                    <a:pt x="318688" y="6054468"/>
                  </a:lnTo>
                  <a:lnTo>
                    <a:pt x="286785" y="6054468"/>
                  </a:lnTo>
                  <a:close/>
                  <a:moveTo>
                    <a:pt x="0" y="6022567"/>
                  </a:moveTo>
                  <a:lnTo>
                    <a:pt x="31901" y="6022567"/>
                  </a:lnTo>
                  <a:lnTo>
                    <a:pt x="31901" y="6054468"/>
                  </a:lnTo>
                  <a:lnTo>
                    <a:pt x="0" y="6054468"/>
                  </a:lnTo>
                  <a:close/>
                  <a:moveTo>
                    <a:pt x="286785" y="5735783"/>
                  </a:moveTo>
                  <a:lnTo>
                    <a:pt x="318688" y="5735783"/>
                  </a:lnTo>
                  <a:lnTo>
                    <a:pt x="318688" y="5767685"/>
                  </a:lnTo>
                  <a:lnTo>
                    <a:pt x="286785" y="5767685"/>
                  </a:lnTo>
                  <a:close/>
                  <a:moveTo>
                    <a:pt x="0" y="5735783"/>
                  </a:moveTo>
                  <a:lnTo>
                    <a:pt x="31901" y="5735783"/>
                  </a:lnTo>
                  <a:lnTo>
                    <a:pt x="31901" y="5767685"/>
                  </a:lnTo>
                  <a:lnTo>
                    <a:pt x="0" y="5767685"/>
                  </a:lnTo>
                  <a:close/>
                  <a:moveTo>
                    <a:pt x="286785" y="5448997"/>
                  </a:moveTo>
                  <a:lnTo>
                    <a:pt x="318688" y="5448997"/>
                  </a:lnTo>
                  <a:lnTo>
                    <a:pt x="318688" y="5480899"/>
                  </a:lnTo>
                  <a:lnTo>
                    <a:pt x="286785" y="5480899"/>
                  </a:lnTo>
                  <a:close/>
                  <a:moveTo>
                    <a:pt x="0" y="5448997"/>
                  </a:moveTo>
                  <a:lnTo>
                    <a:pt x="31901" y="5448997"/>
                  </a:lnTo>
                  <a:lnTo>
                    <a:pt x="31901" y="5480899"/>
                  </a:lnTo>
                  <a:lnTo>
                    <a:pt x="0" y="5480899"/>
                  </a:lnTo>
                  <a:close/>
                  <a:moveTo>
                    <a:pt x="286785" y="5162213"/>
                  </a:moveTo>
                  <a:lnTo>
                    <a:pt x="318688" y="5162213"/>
                  </a:lnTo>
                  <a:lnTo>
                    <a:pt x="318688" y="5194116"/>
                  </a:lnTo>
                  <a:lnTo>
                    <a:pt x="286785" y="5194116"/>
                  </a:lnTo>
                  <a:close/>
                  <a:moveTo>
                    <a:pt x="0" y="5162213"/>
                  </a:moveTo>
                  <a:lnTo>
                    <a:pt x="31901" y="5162213"/>
                  </a:lnTo>
                  <a:lnTo>
                    <a:pt x="31901" y="5194116"/>
                  </a:lnTo>
                  <a:lnTo>
                    <a:pt x="0" y="5194116"/>
                  </a:lnTo>
                  <a:close/>
                  <a:moveTo>
                    <a:pt x="286785" y="4875429"/>
                  </a:moveTo>
                  <a:lnTo>
                    <a:pt x="318688" y="4875429"/>
                  </a:lnTo>
                  <a:lnTo>
                    <a:pt x="318688" y="4907331"/>
                  </a:lnTo>
                  <a:lnTo>
                    <a:pt x="286785" y="4907331"/>
                  </a:lnTo>
                  <a:close/>
                  <a:moveTo>
                    <a:pt x="0" y="4875429"/>
                  </a:moveTo>
                  <a:lnTo>
                    <a:pt x="31901" y="4875429"/>
                  </a:lnTo>
                  <a:lnTo>
                    <a:pt x="31901" y="4907331"/>
                  </a:lnTo>
                  <a:lnTo>
                    <a:pt x="0" y="4907331"/>
                  </a:lnTo>
                  <a:close/>
                  <a:moveTo>
                    <a:pt x="286785" y="4588644"/>
                  </a:moveTo>
                  <a:lnTo>
                    <a:pt x="318688" y="4588644"/>
                  </a:lnTo>
                  <a:lnTo>
                    <a:pt x="318688" y="4620545"/>
                  </a:lnTo>
                  <a:lnTo>
                    <a:pt x="286785" y="4620545"/>
                  </a:lnTo>
                  <a:close/>
                  <a:moveTo>
                    <a:pt x="0" y="4588644"/>
                  </a:moveTo>
                  <a:lnTo>
                    <a:pt x="31901" y="4588644"/>
                  </a:lnTo>
                  <a:lnTo>
                    <a:pt x="31901" y="4620545"/>
                  </a:lnTo>
                  <a:lnTo>
                    <a:pt x="0" y="4620545"/>
                  </a:lnTo>
                  <a:close/>
                  <a:moveTo>
                    <a:pt x="286785" y="4301860"/>
                  </a:moveTo>
                  <a:lnTo>
                    <a:pt x="318688" y="4301860"/>
                  </a:lnTo>
                  <a:lnTo>
                    <a:pt x="318688" y="4333762"/>
                  </a:lnTo>
                  <a:lnTo>
                    <a:pt x="286785" y="4333762"/>
                  </a:lnTo>
                  <a:close/>
                  <a:moveTo>
                    <a:pt x="0" y="4301860"/>
                  </a:moveTo>
                  <a:lnTo>
                    <a:pt x="31901" y="4301860"/>
                  </a:lnTo>
                  <a:lnTo>
                    <a:pt x="31901" y="4333762"/>
                  </a:lnTo>
                  <a:lnTo>
                    <a:pt x="0" y="4333762"/>
                  </a:lnTo>
                  <a:close/>
                  <a:moveTo>
                    <a:pt x="286785" y="4015075"/>
                  </a:moveTo>
                  <a:lnTo>
                    <a:pt x="318688" y="4015075"/>
                  </a:lnTo>
                  <a:lnTo>
                    <a:pt x="318688" y="4046976"/>
                  </a:lnTo>
                  <a:lnTo>
                    <a:pt x="286785" y="4046976"/>
                  </a:lnTo>
                  <a:close/>
                  <a:moveTo>
                    <a:pt x="0" y="4015075"/>
                  </a:moveTo>
                  <a:lnTo>
                    <a:pt x="31901" y="4015075"/>
                  </a:lnTo>
                  <a:lnTo>
                    <a:pt x="31901" y="4046976"/>
                  </a:lnTo>
                  <a:lnTo>
                    <a:pt x="0" y="4046976"/>
                  </a:lnTo>
                  <a:close/>
                  <a:moveTo>
                    <a:pt x="286785" y="3728291"/>
                  </a:moveTo>
                  <a:lnTo>
                    <a:pt x="318688" y="3728291"/>
                  </a:lnTo>
                  <a:lnTo>
                    <a:pt x="318688" y="3760193"/>
                  </a:lnTo>
                  <a:lnTo>
                    <a:pt x="286785" y="3760193"/>
                  </a:lnTo>
                  <a:close/>
                  <a:moveTo>
                    <a:pt x="0" y="3728291"/>
                  </a:moveTo>
                  <a:lnTo>
                    <a:pt x="31901" y="3728291"/>
                  </a:lnTo>
                  <a:lnTo>
                    <a:pt x="31901" y="3760193"/>
                  </a:lnTo>
                  <a:lnTo>
                    <a:pt x="0" y="3760193"/>
                  </a:lnTo>
                  <a:close/>
                  <a:moveTo>
                    <a:pt x="286785" y="3441515"/>
                  </a:moveTo>
                  <a:lnTo>
                    <a:pt x="318688" y="3441515"/>
                  </a:lnTo>
                  <a:lnTo>
                    <a:pt x="318688" y="3473408"/>
                  </a:lnTo>
                  <a:lnTo>
                    <a:pt x="286785" y="3473408"/>
                  </a:lnTo>
                  <a:close/>
                  <a:moveTo>
                    <a:pt x="0" y="3441514"/>
                  </a:moveTo>
                  <a:lnTo>
                    <a:pt x="31901" y="3441514"/>
                  </a:lnTo>
                  <a:lnTo>
                    <a:pt x="31901" y="3473408"/>
                  </a:lnTo>
                  <a:lnTo>
                    <a:pt x="0" y="3473408"/>
                  </a:lnTo>
                  <a:close/>
                  <a:moveTo>
                    <a:pt x="286785" y="3154732"/>
                  </a:moveTo>
                  <a:lnTo>
                    <a:pt x="318688" y="3154732"/>
                  </a:lnTo>
                  <a:lnTo>
                    <a:pt x="318688" y="3186635"/>
                  </a:lnTo>
                  <a:lnTo>
                    <a:pt x="286785" y="3186635"/>
                  </a:lnTo>
                  <a:close/>
                  <a:moveTo>
                    <a:pt x="0" y="3154731"/>
                  </a:moveTo>
                  <a:lnTo>
                    <a:pt x="31901" y="3154731"/>
                  </a:lnTo>
                  <a:lnTo>
                    <a:pt x="31901" y="3186634"/>
                  </a:lnTo>
                  <a:lnTo>
                    <a:pt x="0" y="3186634"/>
                  </a:lnTo>
                  <a:close/>
                  <a:moveTo>
                    <a:pt x="286785" y="2867859"/>
                  </a:moveTo>
                  <a:lnTo>
                    <a:pt x="318688" y="2867859"/>
                  </a:lnTo>
                  <a:lnTo>
                    <a:pt x="318688" y="2899760"/>
                  </a:lnTo>
                  <a:lnTo>
                    <a:pt x="286785" y="2899760"/>
                  </a:lnTo>
                  <a:close/>
                  <a:moveTo>
                    <a:pt x="0" y="2867855"/>
                  </a:moveTo>
                  <a:lnTo>
                    <a:pt x="31901" y="2867855"/>
                  </a:lnTo>
                  <a:lnTo>
                    <a:pt x="31901" y="2899757"/>
                  </a:lnTo>
                  <a:lnTo>
                    <a:pt x="0" y="2899757"/>
                  </a:lnTo>
                  <a:close/>
                  <a:moveTo>
                    <a:pt x="286785" y="2581076"/>
                  </a:moveTo>
                  <a:lnTo>
                    <a:pt x="318688" y="2581076"/>
                  </a:lnTo>
                  <a:lnTo>
                    <a:pt x="318688" y="2612993"/>
                  </a:lnTo>
                  <a:lnTo>
                    <a:pt x="286785" y="2612993"/>
                  </a:lnTo>
                  <a:close/>
                  <a:moveTo>
                    <a:pt x="0" y="2581073"/>
                  </a:moveTo>
                  <a:lnTo>
                    <a:pt x="31901" y="2581073"/>
                  </a:lnTo>
                  <a:lnTo>
                    <a:pt x="31901" y="2612987"/>
                  </a:lnTo>
                  <a:lnTo>
                    <a:pt x="0" y="2612987"/>
                  </a:lnTo>
                  <a:close/>
                  <a:moveTo>
                    <a:pt x="286785" y="2294287"/>
                  </a:moveTo>
                  <a:lnTo>
                    <a:pt x="318688" y="2294287"/>
                  </a:lnTo>
                  <a:lnTo>
                    <a:pt x="318688" y="2326193"/>
                  </a:lnTo>
                  <a:lnTo>
                    <a:pt x="286785" y="2326193"/>
                  </a:lnTo>
                  <a:close/>
                  <a:moveTo>
                    <a:pt x="0" y="2294283"/>
                  </a:moveTo>
                  <a:lnTo>
                    <a:pt x="31901" y="2294283"/>
                  </a:lnTo>
                  <a:lnTo>
                    <a:pt x="31901" y="2326188"/>
                  </a:lnTo>
                  <a:lnTo>
                    <a:pt x="0" y="2326188"/>
                  </a:lnTo>
                  <a:close/>
                  <a:moveTo>
                    <a:pt x="286785" y="2007498"/>
                  </a:moveTo>
                  <a:lnTo>
                    <a:pt x="318688" y="2007498"/>
                  </a:lnTo>
                  <a:lnTo>
                    <a:pt x="318688" y="2039391"/>
                  </a:lnTo>
                  <a:lnTo>
                    <a:pt x="286785" y="2039391"/>
                  </a:lnTo>
                  <a:close/>
                  <a:moveTo>
                    <a:pt x="0" y="2007496"/>
                  </a:moveTo>
                  <a:lnTo>
                    <a:pt x="31901" y="2007496"/>
                  </a:lnTo>
                  <a:lnTo>
                    <a:pt x="31901" y="2039389"/>
                  </a:lnTo>
                  <a:lnTo>
                    <a:pt x="0" y="2039389"/>
                  </a:lnTo>
                  <a:close/>
                  <a:moveTo>
                    <a:pt x="286785" y="1720711"/>
                  </a:moveTo>
                  <a:lnTo>
                    <a:pt x="318688" y="1720711"/>
                  </a:lnTo>
                  <a:lnTo>
                    <a:pt x="318688" y="1752614"/>
                  </a:lnTo>
                  <a:lnTo>
                    <a:pt x="286785" y="1752614"/>
                  </a:lnTo>
                  <a:close/>
                  <a:moveTo>
                    <a:pt x="0" y="1720709"/>
                  </a:moveTo>
                  <a:lnTo>
                    <a:pt x="31901" y="1720709"/>
                  </a:lnTo>
                  <a:lnTo>
                    <a:pt x="31901" y="1752612"/>
                  </a:lnTo>
                  <a:lnTo>
                    <a:pt x="0" y="1752612"/>
                  </a:lnTo>
                  <a:close/>
                  <a:moveTo>
                    <a:pt x="286785" y="1433930"/>
                  </a:moveTo>
                  <a:lnTo>
                    <a:pt x="318688" y="1433930"/>
                  </a:lnTo>
                  <a:lnTo>
                    <a:pt x="318688" y="1465831"/>
                  </a:lnTo>
                  <a:lnTo>
                    <a:pt x="286785" y="1465831"/>
                  </a:lnTo>
                  <a:close/>
                  <a:moveTo>
                    <a:pt x="0" y="1433927"/>
                  </a:moveTo>
                  <a:lnTo>
                    <a:pt x="31901" y="1433927"/>
                  </a:lnTo>
                  <a:lnTo>
                    <a:pt x="31901" y="1465828"/>
                  </a:lnTo>
                  <a:lnTo>
                    <a:pt x="0" y="1465828"/>
                  </a:lnTo>
                  <a:close/>
                  <a:moveTo>
                    <a:pt x="286785" y="1147150"/>
                  </a:moveTo>
                  <a:lnTo>
                    <a:pt x="318688" y="1147150"/>
                  </a:lnTo>
                  <a:lnTo>
                    <a:pt x="318688" y="1179052"/>
                  </a:lnTo>
                  <a:lnTo>
                    <a:pt x="286785" y="1179052"/>
                  </a:lnTo>
                  <a:close/>
                  <a:moveTo>
                    <a:pt x="0" y="1147146"/>
                  </a:moveTo>
                  <a:lnTo>
                    <a:pt x="31901" y="1147146"/>
                  </a:lnTo>
                  <a:lnTo>
                    <a:pt x="31901" y="1179049"/>
                  </a:lnTo>
                  <a:lnTo>
                    <a:pt x="0" y="1179049"/>
                  </a:lnTo>
                  <a:close/>
                  <a:moveTo>
                    <a:pt x="286785" y="860355"/>
                  </a:moveTo>
                  <a:lnTo>
                    <a:pt x="318688" y="860355"/>
                  </a:lnTo>
                  <a:lnTo>
                    <a:pt x="318688" y="892257"/>
                  </a:lnTo>
                  <a:lnTo>
                    <a:pt x="286785" y="892257"/>
                  </a:lnTo>
                  <a:close/>
                  <a:moveTo>
                    <a:pt x="0" y="860351"/>
                  </a:moveTo>
                  <a:lnTo>
                    <a:pt x="31901" y="860351"/>
                  </a:lnTo>
                  <a:lnTo>
                    <a:pt x="31901" y="892254"/>
                  </a:lnTo>
                  <a:lnTo>
                    <a:pt x="0" y="892254"/>
                  </a:lnTo>
                  <a:close/>
                  <a:moveTo>
                    <a:pt x="286785" y="573571"/>
                  </a:moveTo>
                  <a:lnTo>
                    <a:pt x="318688" y="573571"/>
                  </a:lnTo>
                  <a:lnTo>
                    <a:pt x="318688" y="605472"/>
                  </a:lnTo>
                  <a:lnTo>
                    <a:pt x="286785" y="605472"/>
                  </a:lnTo>
                  <a:close/>
                  <a:moveTo>
                    <a:pt x="0" y="573568"/>
                  </a:moveTo>
                  <a:lnTo>
                    <a:pt x="31901" y="573568"/>
                  </a:lnTo>
                  <a:lnTo>
                    <a:pt x="31901" y="605470"/>
                  </a:lnTo>
                  <a:lnTo>
                    <a:pt x="0" y="605470"/>
                  </a:lnTo>
                  <a:close/>
                  <a:moveTo>
                    <a:pt x="286785" y="286786"/>
                  </a:moveTo>
                  <a:lnTo>
                    <a:pt x="318688" y="286786"/>
                  </a:lnTo>
                  <a:lnTo>
                    <a:pt x="318688" y="318689"/>
                  </a:lnTo>
                  <a:lnTo>
                    <a:pt x="286785" y="318689"/>
                  </a:lnTo>
                  <a:close/>
                  <a:moveTo>
                    <a:pt x="0" y="286784"/>
                  </a:moveTo>
                  <a:lnTo>
                    <a:pt x="31901" y="286784"/>
                  </a:lnTo>
                  <a:lnTo>
                    <a:pt x="31901" y="318687"/>
                  </a:lnTo>
                  <a:lnTo>
                    <a:pt x="0" y="318687"/>
                  </a:lnTo>
                  <a:close/>
                  <a:moveTo>
                    <a:pt x="286785" y="3"/>
                  </a:moveTo>
                  <a:lnTo>
                    <a:pt x="318688" y="3"/>
                  </a:lnTo>
                  <a:lnTo>
                    <a:pt x="318688" y="31906"/>
                  </a:lnTo>
                  <a:lnTo>
                    <a:pt x="286785" y="31906"/>
                  </a:lnTo>
                  <a:close/>
                  <a:moveTo>
                    <a:pt x="0" y="0"/>
                  </a:moveTo>
                  <a:lnTo>
                    <a:pt x="31901" y="0"/>
                  </a:lnTo>
                  <a:lnTo>
                    <a:pt x="31901" y="31903"/>
                  </a:lnTo>
                  <a:lnTo>
                    <a:pt x="0" y="31903"/>
                  </a:lnTo>
                  <a:close/>
                </a:path>
              </a:pathLst>
            </a:custGeom>
            <a:grpFill/>
            <a:ln w="10294" cap="flat">
              <a:noFill/>
              <a:prstDash val="solid"/>
              <a:miter/>
            </a:ln>
          </p:spPr>
          <p:txBody>
            <a:bodyPr wrap="square" rtlCol="0" anchor="ctr">
              <a:noAutofit/>
            </a:bodyPr>
            <a:lstStyle/>
            <a:p>
              <a:pPr marL="0" marR="0" lvl="0" indent="0" algn="l" defTabSz="1508760" rtl="0" eaLnBrk="1" fontAlgn="auto" latinLnBrk="0" hangingPunct="1">
                <a:lnSpc>
                  <a:spcPct val="100000"/>
                </a:lnSpc>
                <a:spcBef>
                  <a:spcPts val="0"/>
                </a:spcBef>
                <a:spcAft>
                  <a:spcPts val="0"/>
                </a:spcAft>
                <a:buClrTx/>
                <a:buSzTx/>
                <a:buFontTx/>
                <a:buNone/>
                <a:tabLst/>
                <a:defRPr/>
              </a:pPr>
              <a:endParaRPr kumimoji="0" lang="en-US" sz="2970" b="0" i="0" u="none" strike="noStrike" kern="0" cap="none" spc="0" normalizeH="0" baseline="0" noProof="0">
                <a:ln>
                  <a:noFill/>
                </a:ln>
                <a:solidFill>
                  <a:srgbClr val="000000"/>
                </a:solidFill>
                <a:effectLst/>
                <a:uLnTx/>
                <a:uFillTx/>
                <a:latin typeface="Arial"/>
                <a:ea typeface="+mn-ea"/>
                <a:cs typeface="+mn-cs"/>
              </a:endParaRPr>
            </a:p>
          </p:txBody>
        </p:sp>
      </p:grpSp>
      <p:sp>
        <p:nvSpPr>
          <p:cNvPr id="13" name="Text Placeholder 83">
            <a:extLst>
              <a:ext uri="{FF2B5EF4-FFF2-40B4-BE49-F238E27FC236}">
                <a16:creationId xmlns:a16="http://schemas.microsoft.com/office/drawing/2014/main" id="{B5B9B347-1306-4A03-8F13-C69949C2BC25}"/>
              </a:ext>
            </a:extLst>
          </p:cNvPr>
          <p:cNvSpPr txBox="1">
            <a:spLocks/>
          </p:cNvSpPr>
          <p:nvPr userDrawn="1"/>
        </p:nvSpPr>
        <p:spPr>
          <a:xfrm rot="16200000" flipV="1">
            <a:off x="18037517" y="2538389"/>
            <a:ext cx="2808915" cy="1404825"/>
          </a:xfrm>
          <a:custGeom>
            <a:avLst/>
            <a:gdLst>
              <a:gd name="connsiteX0" fmla="*/ 0 w 2125980"/>
              <a:gd name="connsiteY0" fmla="*/ 0 h 1062991"/>
              <a:gd name="connsiteX1" fmla="*/ 530729 w 2125980"/>
              <a:gd name="connsiteY1" fmla="*/ 0 h 1062991"/>
              <a:gd name="connsiteX2" fmla="*/ 1062990 w 2125980"/>
              <a:gd name="connsiteY2" fmla="*/ 532261 h 1062991"/>
              <a:gd name="connsiteX3" fmla="*/ 1595250 w 2125980"/>
              <a:gd name="connsiteY3" fmla="*/ 0 h 1062991"/>
              <a:gd name="connsiteX4" fmla="*/ 2125980 w 2125980"/>
              <a:gd name="connsiteY4" fmla="*/ 0 h 1062991"/>
              <a:gd name="connsiteX5" fmla="*/ 1062990 w 2125980"/>
              <a:gd name="connsiteY5" fmla="*/ 1062991 h 1062991"/>
              <a:gd name="connsiteX6" fmla="*/ 0 w 2125980"/>
              <a:gd name="connsiteY6" fmla="*/ 0 h 1062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5980" h="1062991">
                <a:moveTo>
                  <a:pt x="0" y="0"/>
                </a:moveTo>
                <a:lnTo>
                  <a:pt x="530729" y="0"/>
                </a:lnTo>
                <a:cubicBezTo>
                  <a:pt x="530729" y="293959"/>
                  <a:pt x="769031" y="532261"/>
                  <a:pt x="1062990" y="532261"/>
                </a:cubicBezTo>
                <a:cubicBezTo>
                  <a:pt x="1356949" y="532261"/>
                  <a:pt x="1595250" y="293959"/>
                  <a:pt x="1595250" y="0"/>
                </a:cubicBezTo>
                <a:lnTo>
                  <a:pt x="2125980" y="0"/>
                </a:lnTo>
                <a:cubicBezTo>
                  <a:pt x="2125980" y="587074"/>
                  <a:pt x="1650063" y="1062991"/>
                  <a:pt x="1062990" y="1062991"/>
                </a:cubicBezTo>
                <a:cubicBezTo>
                  <a:pt x="475916" y="1062991"/>
                  <a:pt x="0" y="587074"/>
                  <a:pt x="0" y="0"/>
                </a:cubicBezTo>
                <a:close/>
              </a:path>
            </a:pathLst>
          </a:custGeom>
          <a:solidFill>
            <a:srgbClr val="FE530E"/>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754380" rtl="0" eaLnBrk="1" fontAlgn="auto" latinLnBrk="0" hangingPunct="1">
              <a:lnSpc>
                <a:spcPct val="100000"/>
              </a:lnSpc>
              <a:spcBef>
                <a:spcPts val="1650"/>
              </a:spcBef>
              <a:spcAft>
                <a:spcPts val="0"/>
              </a:spcAft>
              <a:buClrTx/>
              <a:buSzTx/>
              <a:buFont typeface="Arial"/>
              <a:buNone/>
              <a:tabLst/>
              <a:defRPr/>
            </a:pPr>
            <a:r>
              <a:rPr kumimoji="0" lang="en-US" sz="3300" b="0" i="0" u="none" strike="noStrike" kern="1200" cap="none" spc="0" normalizeH="0" baseline="0" noProof="0">
                <a:ln>
                  <a:noFill/>
                </a:ln>
                <a:solidFill>
                  <a:srgbClr val="FFFFFF">
                    <a:alpha val="0"/>
                  </a:srgbClr>
                </a:solidFill>
                <a:effectLst/>
                <a:uLnTx/>
                <a:uFillTx/>
                <a:latin typeface="Arial"/>
                <a:ea typeface="+mn-ea"/>
                <a:cs typeface="Arial"/>
              </a:rPr>
              <a:t> </a:t>
            </a:r>
          </a:p>
        </p:txBody>
      </p:sp>
      <p:sp>
        <p:nvSpPr>
          <p:cNvPr id="14" name="Freeform: Shape 83">
            <a:extLst>
              <a:ext uri="{FF2B5EF4-FFF2-40B4-BE49-F238E27FC236}">
                <a16:creationId xmlns:a16="http://schemas.microsoft.com/office/drawing/2014/main" id="{593AE3DD-5186-4EDA-B989-C8BD7B8B335E}"/>
              </a:ext>
            </a:extLst>
          </p:cNvPr>
          <p:cNvSpPr txBox="1">
            <a:spLocks/>
          </p:cNvSpPr>
          <p:nvPr userDrawn="1"/>
        </p:nvSpPr>
        <p:spPr>
          <a:xfrm rot="16200000">
            <a:off x="16701202" y="5778573"/>
            <a:ext cx="948592" cy="1556833"/>
          </a:xfrm>
          <a:custGeom>
            <a:avLst/>
            <a:gdLst>
              <a:gd name="connsiteX0" fmla="*/ 0 w 530877"/>
              <a:gd name="connsiteY0" fmla="*/ 0 h 1012276"/>
              <a:gd name="connsiteX1" fmla="*/ 530877 w 530877"/>
              <a:gd name="connsiteY1" fmla="*/ 0 h 1012276"/>
              <a:gd name="connsiteX2" fmla="*/ 530877 w 530877"/>
              <a:gd name="connsiteY2" fmla="*/ 1012276 h 1012276"/>
              <a:gd name="connsiteX3" fmla="*/ 0 w 530877"/>
              <a:gd name="connsiteY3" fmla="*/ 1012276 h 1012276"/>
            </a:gdLst>
            <a:ahLst/>
            <a:cxnLst>
              <a:cxn ang="0">
                <a:pos x="connsiteX0" y="connsiteY0"/>
              </a:cxn>
              <a:cxn ang="0">
                <a:pos x="connsiteX1" y="connsiteY1"/>
              </a:cxn>
              <a:cxn ang="0">
                <a:pos x="connsiteX2" y="connsiteY2"/>
              </a:cxn>
              <a:cxn ang="0">
                <a:pos x="connsiteX3" y="connsiteY3"/>
              </a:cxn>
            </a:cxnLst>
            <a:rect l="l" t="t" r="r" b="b"/>
            <a:pathLst>
              <a:path w="530877" h="1012276">
                <a:moveTo>
                  <a:pt x="0" y="0"/>
                </a:moveTo>
                <a:lnTo>
                  <a:pt x="530877" y="0"/>
                </a:lnTo>
                <a:lnTo>
                  <a:pt x="530877" y="1012276"/>
                </a:lnTo>
                <a:lnTo>
                  <a:pt x="0" y="1012276"/>
                </a:lnTo>
                <a:close/>
              </a:path>
            </a:pathLst>
          </a:custGeom>
          <a:solidFill>
            <a:srgbClr val="FE530E"/>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754380" rtl="0" eaLnBrk="1" fontAlgn="auto" latinLnBrk="0" hangingPunct="1">
              <a:lnSpc>
                <a:spcPct val="100000"/>
              </a:lnSpc>
              <a:spcBef>
                <a:spcPts val="1650"/>
              </a:spcBef>
              <a:spcAft>
                <a:spcPts val="0"/>
              </a:spcAft>
              <a:buClrTx/>
              <a:buSzTx/>
              <a:buFont typeface="Arial"/>
              <a:buNone/>
              <a:tabLst/>
              <a:defRPr/>
            </a:pPr>
            <a:r>
              <a:rPr kumimoji="0" lang="en-US" sz="3300" b="0" i="0" u="none" strike="noStrike" kern="1200" cap="none" spc="0" normalizeH="0" baseline="0" noProof="0">
                <a:ln>
                  <a:noFill/>
                </a:ln>
                <a:solidFill>
                  <a:srgbClr val="FFFFFF">
                    <a:alpha val="0"/>
                  </a:srgbClr>
                </a:solidFill>
                <a:effectLst/>
                <a:uLnTx/>
                <a:uFillTx/>
                <a:latin typeface="Arial"/>
                <a:ea typeface="+mn-ea"/>
                <a:cs typeface="Arial"/>
              </a:rPr>
              <a:t> </a:t>
            </a:r>
          </a:p>
        </p:txBody>
      </p:sp>
      <p:sp>
        <p:nvSpPr>
          <p:cNvPr id="15" name="Text Placeholder 49">
            <a:extLst>
              <a:ext uri="{FF2B5EF4-FFF2-40B4-BE49-F238E27FC236}">
                <a16:creationId xmlns:a16="http://schemas.microsoft.com/office/drawing/2014/main" id="{21B0FA2D-586F-4B73-A347-02D8914F70EE}"/>
              </a:ext>
            </a:extLst>
          </p:cNvPr>
          <p:cNvSpPr txBox="1">
            <a:spLocks/>
          </p:cNvSpPr>
          <p:nvPr userDrawn="1"/>
        </p:nvSpPr>
        <p:spPr>
          <a:xfrm>
            <a:off x="16397083" y="3743311"/>
            <a:ext cx="902190" cy="901948"/>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rgbClr val="FE530E"/>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754380" rtl="0" eaLnBrk="1" fontAlgn="auto" latinLnBrk="0" hangingPunct="1">
              <a:lnSpc>
                <a:spcPct val="100000"/>
              </a:lnSpc>
              <a:spcBef>
                <a:spcPts val="1650"/>
              </a:spcBef>
              <a:spcAft>
                <a:spcPts val="0"/>
              </a:spcAft>
              <a:buClrTx/>
              <a:buSzTx/>
              <a:buFont typeface="Arial"/>
              <a:buNone/>
              <a:tabLst/>
              <a:defRPr/>
            </a:pPr>
            <a:r>
              <a:rPr kumimoji="0" lang="en-US" sz="3300" b="0" i="0" u="none" strike="noStrike" kern="1200" cap="none" spc="0" normalizeH="0" baseline="0" noProof="0">
                <a:ln>
                  <a:noFill/>
                </a:ln>
                <a:solidFill>
                  <a:srgbClr val="FFFFFF">
                    <a:alpha val="0"/>
                  </a:srgbClr>
                </a:solidFill>
                <a:effectLst/>
                <a:uLnTx/>
                <a:uFillTx/>
                <a:latin typeface="Arial"/>
                <a:ea typeface="+mn-ea"/>
                <a:cs typeface="Arial"/>
              </a:rPr>
              <a:t> </a:t>
            </a:r>
          </a:p>
        </p:txBody>
      </p:sp>
      <p:sp>
        <p:nvSpPr>
          <p:cNvPr id="16" name="Text Placeholder 49">
            <a:extLst>
              <a:ext uri="{FF2B5EF4-FFF2-40B4-BE49-F238E27FC236}">
                <a16:creationId xmlns:a16="http://schemas.microsoft.com/office/drawing/2014/main" id="{7082B4DF-F4A3-4A5B-99F8-C16786CDA14F}"/>
              </a:ext>
            </a:extLst>
          </p:cNvPr>
          <p:cNvSpPr txBox="1">
            <a:spLocks/>
          </p:cNvSpPr>
          <p:nvPr userDrawn="1"/>
        </p:nvSpPr>
        <p:spPr>
          <a:xfrm>
            <a:off x="18511167" y="7716533"/>
            <a:ext cx="902190" cy="901948"/>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rgbClr val="FE530E"/>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754380" rtl="0" eaLnBrk="1" fontAlgn="auto" latinLnBrk="0" hangingPunct="1">
              <a:lnSpc>
                <a:spcPct val="100000"/>
              </a:lnSpc>
              <a:spcBef>
                <a:spcPts val="1650"/>
              </a:spcBef>
              <a:spcAft>
                <a:spcPts val="0"/>
              </a:spcAft>
              <a:buClrTx/>
              <a:buSzTx/>
              <a:buFont typeface="Arial"/>
              <a:buNone/>
              <a:tabLst/>
              <a:defRPr/>
            </a:pPr>
            <a:r>
              <a:rPr kumimoji="0" lang="en-US" sz="3300" b="0" i="0" u="none" strike="noStrike" kern="1200" cap="none" spc="0" normalizeH="0" baseline="0" noProof="0">
                <a:ln>
                  <a:noFill/>
                </a:ln>
                <a:solidFill>
                  <a:srgbClr val="FFFFFF">
                    <a:alpha val="0"/>
                  </a:srgbClr>
                </a:solidFill>
                <a:effectLst/>
                <a:uLnTx/>
                <a:uFillTx/>
                <a:latin typeface="Arial"/>
                <a:ea typeface="+mn-ea"/>
                <a:cs typeface="Arial"/>
              </a:rPr>
              <a:t> </a:t>
            </a:r>
          </a:p>
        </p:txBody>
      </p:sp>
      <p:sp>
        <p:nvSpPr>
          <p:cNvPr id="17" name="Freeform: Shape 83">
            <a:extLst>
              <a:ext uri="{FF2B5EF4-FFF2-40B4-BE49-F238E27FC236}">
                <a16:creationId xmlns:a16="http://schemas.microsoft.com/office/drawing/2014/main" id="{3A600D58-BFDD-4C7C-AF88-71B6A5BEF3BD}"/>
              </a:ext>
            </a:extLst>
          </p:cNvPr>
          <p:cNvSpPr txBox="1">
            <a:spLocks/>
          </p:cNvSpPr>
          <p:nvPr userDrawn="1"/>
        </p:nvSpPr>
        <p:spPr>
          <a:xfrm>
            <a:off x="16831746" y="0"/>
            <a:ext cx="948839" cy="1404404"/>
          </a:xfrm>
          <a:custGeom>
            <a:avLst/>
            <a:gdLst>
              <a:gd name="connsiteX0" fmla="*/ 0 w 530877"/>
              <a:gd name="connsiteY0" fmla="*/ 0 h 1012276"/>
              <a:gd name="connsiteX1" fmla="*/ 530877 w 530877"/>
              <a:gd name="connsiteY1" fmla="*/ 0 h 1012276"/>
              <a:gd name="connsiteX2" fmla="*/ 530877 w 530877"/>
              <a:gd name="connsiteY2" fmla="*/ 1012276 h 1012276"/>
              <a:gd name="connsiteX3" fmla="*/ 0 w 530877"/>
              <a:gd name="connsiteY3" fmla="*/ 1012276 h 1012276"/>
            </a:gdLst>
            <a:ahLst/>
            <a:cxnLst>
              <a:cxn ang="0">
                <a:pos x="connsiteX0" y="connsiteY0"/>
              </a:cxn>
              <a:cxn ang="0">
                <a:pos x="connsiteX1" y="connsiteY1"/>
              </a:cxn>
              <a:cxn ang="0">
                <a:pos x="connsiteX2" y="connsiteY2"/>
              </a:cxn>
              <a:cxn ang="0">
                <a:pos x="connsiteX3" y="connsiteY3"/>
              </a:cxn>
            </a:cxnLst>
            <a:rect l="l" t="t" r="r" b="b"/>
            <a:pathLst>
              <a:path w="530877" h="1012276">
                <a:moveTo>
                  <a:pt x="0" y="0"/>
                </a:moveTo>
                <a:lnTo>
                  <a:pt x="530877" y="0"/>
                </a:lnTo>
                <a:lnTo>
                  <a:pt x="530877" y="1012276"/>
                </a:lnTo>
                <a:lnTo>
                  <a:pt x="0" y="1012276"/>
                </a:lnTo>
                <a:close/>
              </a:path>
            </a:pathLst>
          </a:custGeom>
          <a:solidFill>
            <a:srgbClr val="FE530E"/>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754380" rtl="0" eaLnBrk="1" fontAlgn="auto" latinLnBrk="0" hangingPunct="1">
              <a:lnSpc>
                <a:spcPct val="100000"/>
              </a:lnSpc>
              <a:spcBef>
                <a:spcPts val="1650"/>
              </a:spcBef>
              <a:spcAft>
                <a:spcPts val="0"/>
              </a:spcAft>
              <a:buClrTx/>
              <a:buSzTx/>
              <a:buFont typeface="Arial"/>
              <a:buNone/>
              <a:tabLst/>
              <a:defRPr/>
            </a:pPr>
            <a:r>
              <a:rPr kumimoji="0" lang="en-US" sz="3300" b="0" i="0" u="none" strike="noStrike" kern="1200" cap="none" spc="0" normalizeH="0" baseline="0" noProof="0">
                <a:ln>
                  <a:noFill/>
                </a:ln>
                <a:solidFill>
                  <a:srgbClr val="FFFFFF">
                    <a:alpha val="0"/>
                  </a:srgbClr>
                </a:solidFill>
                <a:effectLst/>
                <a:uLnTx/>
                <a:uFillTx/>
                <a:latin typeface="Arial"/>
                <a:ea typeface="+mn-ea"/>
                <a:cs typeface="Arial"/>
              </a:rPr>
              <a:t> </a:t>
            </a:r>
          </a:p>
        </p:txBody>
      </p:sp>
      <p:sp>
        <p:nvSpPr>
          <p:cNvPr id="18" name="Freeform: Shape 83">
            <a:extLst>
              <a:ext uri="{FF2B5EF4-FFF2-40B4-BE49-F238E27FC236}">
                <a16:creationId xmlns:a16="http://schemas.microsoft.com/office/drawing/2014/main" id="{FA4A7EDB-7D41-43E8-91D5-F3FD47F7FA00}"/>
              </a:ext>
            </a:extLst>
          </p:cNvPr>
          <p:cNvSpPr txBox="1">
            <a:spLocks/>
          </p:cNvSpPr>
          <p:nvPr userDrawn="1"/>
        </p:nvSpPr>
        <p:spPr>
          <a:xfrm>
            <a:off x="16580680" y="9911296"/>
            <a:ext cx="948839" cy="1404404"/>
          </a:xfrm>
          <a:custGeom>
            <a:avLst/>
            <a:gdLst>
              <a:gd name="connsiteX0" fmla="*/ 0 w 530877"/>
              <a:gd name="connsiteY0" fmla="*/ 0 h 1012276"/>
              <a:gd name="connsiteX1" fmla="*/ 530877 w 530877"/>
              <a:gd name="connsiteY1" fmla="*/ 0 h 1012276"/>
              <a:gd name="connsiteX2" fmla="*/ 530877 w 530877"/>
              <a:gd name="connsiteY2" fmla="*/ 1012276 h 1012276"/>
              <a:gd name="connsiteX3" fmla="*/ 0 w 530877"/>
              <a:gd name="connsiteY3" fmla="*/ 1012276 h 1012276"/>
            </a:gdLst>
            <a:ahLst/>
            <a:cxnLst>
              <a:cxn ang="0">
                <a:pos x="connsiteX0" y="connsiteY0"/>
              </a:cxn>
              <a:cxn ang="0">
                <a:pos x="connsiteX1" y="connsiteY1"/>
              </a:cxn>
              <a:cxn ang="0">
                <a:pos x="connsiteX2" y="connsiteY2"/>
              </a:cxn>
              <a:cxn ang="0">
                <a:pos x="connsiteX3" y="connsiteY3"/>
              </a:cxn>
            </a:cxnLst>
            <a:rect l="l" t="t" r="r" b="b"/>
            <a:pathLst>
              <a:path w="530877" h="1012276">
                <a:moveTo>
                  <a:pt x="0" y="0"/>
                </a:moveTo>
                <a:lnTo>
                  <a:pt x="530877" y="0"/>
                </a:lnTo>
                <a:lnTo>
                  <a:pt x="530877" y="1012276"/>
                </a:lnTo>
                <a:lnTo>
                  <a:pt x="0" y="1012276"/>
                </a:lnTo>
                <a:close/>
              </a:path>
            </a:pathLst>
          </a:custGeom>
          <a:solidFill>
            <a:srgbClr val="FE530E"/>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754380" rtl="0" eaLnBrk="1" fontAlgn="auto" latinLnBrk="0" hangingPunct="1">
              <a:lnSpc>
                <a:spcPct val="100000"/>
              </a:lnSpc>
              <a:spcBef>
                <a:spcPts val="1650"/>
              </a:spcBef>
              <a:spcAft>
                <a:spcPts val="0"/>
              </a:spcAft>
              <a:buClrTx/>
              <a:buSzTx/>
              <a:buFont typeface="Arial"/>
              <a:buNone/>
              <a:tabLst/>
              <a:defRPr/>
            </a:pPr>
            <a:r>
              <a:rPr kumimoji="0" lang="en-US" sz="3300" b="0" i="0" u="none" strike="noStrike" kern="1200" cap="none" spc="0" normalizeH="0" baseline="0" noProof="0">
                <a:ln>
                  <a:noFill/>
                </a:ln>
                <a:solidFill>
                  <a:srgbClr val="FFFFFF">
                    <a:alpha val="0"/>
                  </a:srgbClr>
                </a:solidFill>
                <a:effectLst/>
                <a:uLnTx/>
                <a:uFillTx/>
                <a:latin typeface="Arial"/>
                <a:ea typeface="+mn-ea"/>
                <a:cs typeface="Arial"/>
              </a:rPr>
              <a:t> </a:t>
            </a:r>
          </a:p>
        </p:txBody>
      </p:sp>
      <p:sp>
        <p:nvSpPr>
          <p:cNvPr id="19" name="TextBox 18">
            <a:extLst>
              <a:ext uri="{FF2B5EF4-FFF2-40B4-BE49-F238E27FC236}">
                <a16:creationId xmlns:a16="http://schemas.microsoft.com/office/drawing/2014/main" id="{DCA74B8A-62A2-4003-8584-FE17925B679F}"/>
              </a:ext>
            </a:extLst>
          </p:cNvPr>
          <p:cNvSpPr txBox="1">
            <a:spLocks/>
          </p:cNvSpPr>
          <p:nvPr userDrawn="1"/>
        </p:nvSpPr>
        <p:spPr>
          <a:xfrm rot="13500000" flipH="1">
            <a:off x="-1238133" y="6643341"/>
            <a:ext cx="8424169" cy="4203783"/>
          </a:xfrm>
          <a:custGeom>
            <a:avLst/>
            <a:gdLst>
              <a:gd name="connsiteX0" fmla="*/ 6166943 w 6166943"/>
              <a:gd name="connsiteY0" fmla="*/ 1970146 h 3078196"/>
              <a:gd name="connsiteX1" fmla="*/ 4655668 w 6166943"/>
              <a:gd name="connsiteY1" fmla="*/ 458871 h 3078196"/>
              <a:gd name="connsiteX2" fmla="*/ 4492661 w 6166943"/>
              <a:gd name="connsiteY2" fmla="*/ 580765 h 3078196"/>
              <a:gd name="connsiteX3" fmla="*/ 3297075 w 6166943"/>
              <a:gd name="connsiteY3" fmla="*/ 945968 h 3078196"/>
              <a:gd name="connsiteX4" fmla="*/ 1523897 w 6166943"/>
              <a:gd name="connsiteY4" fmla="*/ 3175 h 3078196"/>
              <a:gd name="connsiteX5" fmla="*/ 1521968 w 6166943"/>
              <a:gd name="connsiteY5" fmla="*/ 0 h 3078196"/>
              <a:gd name="connsiteX6" fmla="*/ 0 w 6166943"/>
              <a:gd name="connsiteY6" fmla="*/ 1521969 h 3078196"/>
              <a:gd name="connsiteX7" fmla="*/ 1668 w 6166943"/>
              <a:gd name="connsiteY7" fmla="*/ 1524092 h 3078196"/>
              <a:gd name="connsiteX8" fmla="*/ 3297075 w 6166943"/>
              <a:gd name="connsiteY8" fmla="*/ 3078196 h 3078196"/>
              <a:gd name="connsiteX9" fmla="*/ 6013576 w 6166943"/>
              <a:gd name="connsiteY9" fmla="*/ 2102997 h 3078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66943" h="3078196">
                <a:moveTo>
                  <a:pt x="6166943" y="1970146"/>
                </a:moveTo>
                <a:lnTo>
                  <a:pt x="4655668" y="458871"/>
                </a:lnTo>
                <a:lnTo>
                  <a:pt x="4492661" y="580765"/>
                </a:lnTo>
                <a:cubicBezTo>
                  <a:pt x="4151374" y="811334"/>
                  <a:pt x="3739947" y="945968"/>
                  <a:pt x="3297075" y="945968"/>
                </a:cubicBezTo>
                <a:cubicBezTo>
                  <a:pt x="2558955" y="945968"/>
                  <a:pt x="1908180" y="571989"/>
                  <a:pt x="1523897" y="3175"/>
                </a:cubicBezTo>
                <a:lnTo>
                  <a:pt x="1521968" y="0"/>
                </a:lnTo>
                <a:lnTo>
                  <a:pt x="0" y="1521969"/>
                </a:lnTo>
                <a:lnTo>
                  <a:pt x="1668" y="1524092"/>
                </a:lnTo>
                <a:cubicBezTo>
                  <a:pt x="784959" y="2473222"/>
                  <a:pt x="1970367" y="3078196"/>
                  <a:pt x="3297075" y="3078196"/>
                </a:cubicBezTo>
                <a:cubicBezTo>
                  <a:pt x="4328957" y="3078196"/>
                  <a:pt x="5275363" y="2712224"/>
                  <a:pt x="6013576" y="2102997"/>
                </a:cubicBezTo>
                <a:close/>
              </a:path>
            </a:pathLst>
          </a:custGeom>
          <a:solidFill>
            <a:schemeClr val="bg1">
              <a:alpha val="75000"/>
            </a:schemeClr>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754380" rtl="0" eaLnBrk="1" fontAlgn="auto" latinLnBrk="0" hangingPunct="1">
              <a:lnSpc>
                <a:spcPct val="100000"/>
              </a:lnSpc>
              <a:spcBef>
                <a:spcPts val="1650"/>
              </a:spcBef>
              <a:spcAft>
                <a:spcPts val="0"/>
              </a:spcAft>
              <a:buClrTx/>
              <a:buSzTx/>
              <a:buFont typeface="Arial"/>
              <a:buNone/>
              <a:tabLst/>
              <a:defRPr/>
            </a:pPr>
            <a:r>
              <a:rPr kumimoji="0" lang="en-US" sz="3300" b="0" i="0" u="none" strike="noStrike" kern="1200" cap="none" spc="0" normalizeH="0" baseline="0" noProof="0">
                <a:ln>
                  <a:noFill/>
                </a:ln>
                <a:solidFill>
                  <a:prstClr val="white">
                    <a:alpha val="0"/>
                  </a:prstClr>
                </a:solidFill>
                <a:effectLst/>
                <a:uLnTx/>
                <a:uFillTx/>
                <a:latin typeface="Arial"/>
                <a:ea typeface="+mn-ea"/>
                <a:cs typeface="Arial"/>
              </a:rPr>
              <a:t> </a:t>
            </a:r>
          </a:p>
        </p:txBody>
      </p:sp>
      <p:sp>
        <p:nvSpPr>
          <p:cNvPr id="20" name="Freeform: Shape 83">
            <a:extLst>
              <a:ext uri="{FF2B5EF4-FFF2-40B4-BE49-F238E27FC236}">
                <a16:creationId xmlns:a16="http://schemas.microsoft.com/office/drawing/2014/main" id="{B63E77C3-6B05-4F07-B1AB-6BC2867264B3}"/>
              </a:ext>
            </a:extLst>
          </p:cNvPr>
          <p:cNvSpPr txBox="1">
            <a:spLocks/>
          </p:cNvSpPr>
          <p:nvPr userDrawn="1"/>
        </p:nvSpPr>
        <p:spPr>
          <a:xfrm>
            <a:off x="12533699" y="1"/>
            <a:ext cx="2567702" cy="3560867"/>
          </a:xfrm>
          <a:custGeom>
            <a:avLst/>
            <a:gdLst>
              <a:gd name="connsiteX0" fmla="*/ 0 w 530877"/>
              <a:gd name="connsiteY0" fmla="*/ 0 h 1012276"/>
              <a:gd name="connsiteX1" fmla="*/ 530877 w 530877"/>
              <a:gd name="connsiteY1" fmla="*/ 0 h 1012276"/>
              <a:gd name="connsiteX2" fmla="*/ 530877 w 530877"/>
              <a:gd name="connsiteY2" fmla="*/ 1012276 h 1012276"/>
              <a:gd name="connsiteX3" fmla="*/ 0 w 530877"/>
              <a:gd name="connsiteY3" fmla="*/ 1012276 h 1012276"/>
            </a:gdLst>
            <a:ahLst/>
            <a:cxnLst>
              <a:cxn ang="0">
                <a:pos x="connsiteX0" y="connsiteY0"/>
              </a:cxn>
              <a:cxn ang="0">
                <a:pos x="connsiteX1" y="connsiteY1"/>
              </a:cxn>
              <a:cxn ang="0">
                <a:pos x="connsiteX2" y="connsiteY2"/>
              </a:cxn>
              <a:cxn ang="0">
                <a:pos x="connsiteX3" y="connsiteY3"/>
              </a:cxn>
            </a:cxnLst>
            <a:rect l="l" t="t" r="r" b="b"/>
            <a:pathLst>
              <a:path w="530877" h="1012276">
                <a:moveTo>
                  <a:pt x="0" y="0"/>
                </a:moveTo>
                <a:lnTo>
                  <a:pt x="530877" y="0"/>
                </a:lnTo>
                <a:lnTo>
                  <a:pt x="530877" y="1012276"/>
                </a:lnTo>
                <a:lnTo>
                  <a:pt x="0" y="1012276"/>
                </a:lnTo>
                <a:close/>
              </a:path>
            </a:pathLst>
          </a:custGeom>
          <a:solidFill>
            <a:schemeClr val="bg1">
              <a:alpha val="75000"/>
            </a:schemeClr>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754380" rtl="0" eaLnBrk="1" fontAlgn="auto" latinLnBrk="0" hangingPunct="1">
              <a:lnSpc>
                <a:spcPct val="100000"/>
              </a:lnSpc>
              <a:spcBef>
                <a:spcPts val="1650"/>
              </a:spcBef>
              <a:spcAft>
                <a:spcPts val="0"/>
              </a:spcAft>
              <a:buClrTx/>
              <a:buSzTx/>
              <a:buFont typeface="Arial"/>
              <a:buNone/>
              <a:tabLst/>
              <a:defRPr/>
            </a:pPr>
            <a:r>
              <a:rPr kumimoji="0" lang="en-US" sz="3300" b="0" i="0" u="none" strike="noStrike" kern="1200" cap="none" spc="0" normalizeH="0" baseline="0" noProof="0">
                <a:ln>
                  <a:noFill/>
                </a:ln>
                <a:solidFill>
                  <a:prstClr val="white">
                    <a:alpha val="0"/>
                  </a:prstClr>
                </a:solidFill>
                <a:effectLst/>
                <a:uLnTx/>
                <a:uFillTx/>
                <a:latin typeface="Arial"/>
                <a:ea typeface="+mn-ea"/>
                <a:cs typeface="Arial"/>
              </a:rPr>
              <a:t> </a:t>
            </a:r>
          </a:p>
        </p:txBody>
      </p:sp>
      <p:pic>
        <p:nvPicPr>
          <p:cNvPr id="22" name="Picture 21">
            <a:extLst>
              <a:ext uri="{FF2B5EF4-FFF2-40B4-BE49-F238E27FC236}">
                <a16:creationId xmlns:a16="http://schemas.microsoft.com/office/drawing/2014/main" id="{FCFCD1B1-5897-4F0C-BB80-3C4E5B3579CC}"/>
              </a:ext>
            </a:extLst>
          </p:cNvPr>
          <p:cNvPicPr>
            <a:picLocks noChangeAspect="1"/>
          </p:cNvPicPr>
          <p:nvPr userDrawn="1"/>
        </p:nvPicPr>
        <p:blipFill rotWithShape="1">
          <a:blip r:embed="rId3"/>
          <a:srcRect t="-1" r="35523" b="-2215"/>
          <a:stretch/>
        </p:blipFill>
        <p:spPr>
          <a:xfrm>
            <a:off x="13385732" y="10125218"/>
            <a:ext cx="2745192" cy="998189"/>
          </a:xfrm>
          <a:prstGeom prst="rect">
            <a:avLst/>
          </a:prstGeom>
        </p:spPr>
      </p:pic>
    </p:spTree>
    <p:custDataLst>
      <p:tags r:id="rId1"/>
    </p:custDataLst>
    <p:extLst>
      <p:ext uri="{BB962C8B-B14F-4D97-AF65-F5344CB8AC3E}">
        <p14:creationId xmlns:p14="http://schemas.microsoft.com/office/powerpoint/2010/main" val="82867511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3_Title">
    <p:spTree>
      <p:nvGrpSpPr>
        <p:cNvPr id="1" name=""/>
        <p:cNvGrpSpPr/>
        <p:nvPr/>
      </p:nvGrpSpPr>
      <p:grpSpPr>
        <a:xfrm>
          <a:off x="0" y="0"/>
          <a:ext cx="0" cy="0"/>
          <a:chOff x="0" y="0"/>
          <a:chExt cx="0" cy="0"/>
        </a:xfrm>
      </p:grpSpPr>
      <p:pic>
        <p:nvPicPr>
          <p:cNvPr id="15" name="Picture 14" descr="A picture containing blue&#10;&#10;Description automatically generated">
            <a:extLst>
              <a:ext uri="{FF2B5EF4-FFF2-40B4-BE49-F238E27FC236}">
                <a16:creationId xmlns:a16="http://schemas.microsoft.com/office/drawing/2014/main" id="{01320B13-3A07-4958-A6A5-C093FCC726CE}"/>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flipH="1">
            <a:off x="15590519" y="7975748"/>
            <a:ext cx="4350342" cy="3199314"/>
          </a:xfrm>
          <a:prstGeom prst="rect">
            <a:avLst/>
          </a:prstGeom>
        </p:spPr>
      </p:pic>
      <p:sp>
        <p:nvSpPr>
          <p:cNvPr id="168" name="Title 167">
            <a:extLst>
              <a:ext uri="{FF2B5EF4-FFF2-40B4-BE49-F238E27FC236}">
                <a16:creationId xmlns:a16="http://schemas.microsoft.com/office/drawing/2014/main" id="{7E6C85D1-5E16-4DBB-A87A-EE843DE0CFF6}"/>
              </a:ext>
            </a:extLst>
          </p:cNvPr>
          <p:cNvSpPr>
            <a:spLocks noGrp="1"/>
          </p:cNvSpPr>
          <p:nvPr>
            <p:ph type="title"/>
          </p:nvPr>
        </p:nvSpPr>
        <p:spPr>
          <a:xfrm>
            <a:off x="251461" y="245854"/>
            <a:ext cx="11052014" cy="1237726"/>
          </a:xfrm>
        </p:spPr>
        <p:txBody>
          <a:bodyPr lIns="0" tIns="0" rIns="0" bIns="0" anchor="t">
            <a:normAutofit/>
          </a:bodyPr>
          <a:lstStyle>
            <a:lvl1pPr>
              <a:defRPr sz="4620" b="1">
                <a:latin typeface="Helvetica" panose="020B0604020202020204" pitchFamily="34" charset="0"/>
                <a:cs typeface="Helvetica" panose="020B0604020202020204" pitchFamily="34" charset="0"/>
              </a:defRPr>
            </a:lvl1pPr>
          </a:lstStyle>
          <a:p>
            <a:r>
              <a:rPr lang="en-US"/>
              <a:t>Click to edit Master title style</a:t>
            </a:r>
          </a:p>
        </p:txBody>
      </p:sp>
      <p:sp>
        <p:nvSpPr>
          <p:cNvPr id="116" name="Freeform: Shape 41">
            <a:extLst>
              <a:ext uri="{FF2B5EF4-FFF2-40B4-BE49-F238E27FC236}">
                <a16:creationId xmlns:a16="http://schemas.microsoft.com/office/drawing/2014/main" id="{61CC6662-1288-4CCD-909A-9E1A2148AC4F}"/>
              </a:ext>
            </a:extLst>
          </p:cNvPr>
          <p:cNvSpPr txBox="1">
            <a:spLocks/>
          </p:cNvSpPr>
          <p:nvPr userDrawn="1"/>
        </p:nvSpPr>
        <p:spPr>
          <a:xfrm rot="16200000">
            <a:off x="15427565" y="637393"/>
            <a:ext cx="858450" cy="858668"/>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chemeClr val="bg1">
              <a:lumMod val="85000"/>
              <a:alpha val="50000"/>
            </a:schemeClr>
          </a:solidFill>
        </p:spPr>
        <p:txBody>
          <a:bodyPr wrap="square">
            <a:noAutofit/>
          </a:bodyPr>
          <a:lstStyle>
            <a:lvl1pPr marL="0" indent="0" algn="l" defTabSz="457200" rtl="0" eaLnBrk="1" latinLnBrk="0" hangingPunct="1">
              <a:spcBef>
                <a:spcPts val="1000"/>
              </a:spcBef>
              <a:buFont typeface="Arial"/>
              <a:buNone/>
              <a:defRPr sz="14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14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14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14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1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754380" rtl="0" eaLnBrk="1" fontAlgn="auto" latinLnBrk="0" hangingPunct="1">
              <a:lnSpc>
                <a:spcPct val="100000"/>
              </a:lnSpc>
              <a:spcBef>
                <a:spcPts val="1650"/>
              </a:spcBef>
              <a:spcAft>
                <a:spcPts val="0"/>
              </a:spcAft>
              <a:buClrTx/>
              <a:buSzTx/>
              <a:buFont typeface="Arial"/>
              <a:buNone/>
              <a:tabLst/>
              <a:defRPr/>
            </a:pPr>
            <a:r>
              <a:rPr kumimoji="0" lang="en-US" sz="2310" b="0" i="0" u="none" strike="noStrike" kern="1200" cap="none" spc="0" normalizeH="0" baseline="0" noProof="0">
                <a:ln>
                  <a:noFill/>
                </a:ln>
                <a:solidFill>
                  <a:prstClr val="white">
                    <a:alpha val="0"/>
                  </a:prstClr>
                </a:solidFill>
                <a:effectLst/>
                <a:uLnTx/>
                <a:uFillTx/>
                <a:latin typeface="Arial"/>
                <a:ea typeface="+mn-ea"/>
                <a:cs typeface="Arial"/>
              </a:rPr>
              <a:t> </a:t>
            </a:r>
          </a:p>
        </p:txBody>
      </p:sp>
      <p:sp>
        <p:nvSpPr>
          <p:cNvPr id="117" name="TextBox 116">
            <a:extLst>
              <a:ext uri="{FF2B5EF4-FFF2-40B4-BE49-F238E27FC236}">
                <a16:creationId xmlns:a16="http://schemas.microsoft.com/office/drawing/2014/main" id="{255ED898-A194-4F13-A49D-05680A144178}"/>
              </a:ext>
            </a:extLst>
          </p:cNvPr>
          <p:cNvSpPr txBox="1">
            <a:spLocks/>
          </p:cNvSpPr>
          <p:nvPr userDrawn="1"/>
        </p:nvSpPr>
        <p:spPr>
          <a:xfrm>
            <a:off x="11619172" y="3"/>
            <a:ext cx="3318564" cy="1292925"/>
          </a:xfrm>
          <a:custGeom>
            <a:avLst/>
            <a:gdLst>
              <a:gd name="connsiteX0" fmla="*/ 0 w 2010727"/>
              <a:gd name="connsiteY0" fmla="*/ 0 h 783591"/>
              <a:gd name="connsiteX1" fmla="*/ 554656 w 2010727"/>
              <a:gd name="connsiteY1" fmla="*/ 0 h 783591"/>
              <a:gd name="connsiteX2" fmla="*/ 572969 w 2010727"/>
              <a:gd name="connsiteY2" fmla="*/ 33738 h 783591"/>
              <a:gd name="connsiteX3" fmla="*/ 1005363 w 2010727"/>
              <a:gd name="connsiteY3" fmla="*/ 263640 h 783591"/>
              <a:gd name="connsiteX4" fmla="*/ 1437757 w 2010727"/>
              <a:gd name="connsiteY4" fmla="*/ 33738 h 783591"/>
              <a:gd name="connsiteX5" fmla="*/ 1456070 w 2010727"/>
              <a:gd name="connsiteY5" fmla="*/ 0 h 783591"/>
              <a:gd name="connsiteX6" fmla="*/ 2010727 w 2010727"/>
              <a:gd name="connsiteY6" fmla="*/ 0 h 783591"/>
              <a:gd name="connsiteX7" fmla="*/ 1964925 w 2010727"/>
              <a:gd name="connsiteY7" fmla="*/ 147550 h 783591"/>
              <a:gd name="connsiteX8" fmla="*/ 1005363 w 2010727"/>
              <a:gd name="connsiteY8" fmla="*/ 783591 h 783591"/>
              <a:gd name="connsiteX9" fmla="*/ 45802 w 2010727"/>
              <a:gd name="connsiteY9" fmla="*/ 147550 h 783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10727" h="783591">
                <a:moveTo>
                  <a:pt x="0" y="0"/>
                </a:moveTo>
                <a:lnTo>
                  <a:pt x="554656" y="0"/>
                </a:lnTo>
                <a:lnTo>
                  <a:pt x="572969" y="33738"/>
                </a:lnTo>
                <a:cubicBezTo>
                  <a:pt x="666677" y="172444"/>
                  <a:pt x="825370" y="263640"/>
                  <a:pt x="1005363" y="263640"/>
                </a:cubicBezTo>
                <a:cubicBezTo>
                  <a:pt x="1185356" y="263640"/>
                  <a:pt x="1344049" y="172444"/>
                  <a:pt x="1437757" y="33738"/>
                </a:cubicBezTo>
                <a:lnTo>
                  <a:pt x="1456070" y="0"/>
                </a:lnTo>
                <a:lnTo>
                  <a:pt x="2010727" y="0"/>
                </a:lnTo>
                <a:lnTo>
                  <a:pt x="1964925" y="147550"/>
                </a:lnTo>
                <a:cubicBezTo>
                  <a:pt x="1806831" y="521325"/>
                  <a:pt x="1436725" y="783591"/>
                  <a:pt x="1005363" y="783591"/>
                </a:cubicBezTo>
                <a:cubicBezTo>
                  <a:pt x="574001" y="783591"/>
                  <a:pt x="203895" y="521325"/>
                  <a:pt x="45802" y="147550"/>
                </a:cubicBezTo>
                <a:close/>
              </a:path>
            </a:pathLst>
          </a:custGeom>
          <a:solidFill>
            <a:schemeClr val="bg1">
              <a:lumMod val="85000"/>
              <a:alpha val="50000"/>
            </a:schemeClr>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754380" rtl="0" eaLnBrk="1" fontAlgn="auto" latinLnBrk="0" hangingPunct="1">
              <a:lnSpc>
                <a:spcPct val="100000"/>
              </a:lnSpc>
              <a:spcBef>
                <a:spcPts val="1650"/>
              </a:spcBef>
              <a:spcAft>
                <a:spcPts val="0"/>
              </a:spcAft>
              <a:buClrTx/>
              <a:buSzTx/>
              <a:buFont typeface="Arial"/>
              <a:buNone/>
              <a:tabLst/>
              <a:defRPr/>
            </a:pPr>
            <a:r>
              <a:rPr kumimoji="0" lang="en-US" sz="3300" b="0" i="0" u="none" strike="noStrike" kern="1200" cap="none" spc="0" normalizeH="0" baseline="0" noProof="0">
                <a:ln>
                  <a:noFill/>
                </a:ln>
                <a:solidFill>
                  <a:prstClr val="white">
                    <a:alpha val="0"/>
                  </a:prstClr>
                </a:solidFill>
                <a:effectLst/>
                <a:uLnTx/>
                <a:uFillTx/>
                <a:latin typeface="Arial"/>
                <a:ea typeface="+mn-ea"/>
                <a:cs typeface="Arial"/>
              </a:rPr>
              <a:t> </a:t>
            </a:r>
          </a:p>
        </p:txBody>
      </p:sp>
      <p:grpSp>
        <p:nvGrpSpPr>
          <p:cNvPr id="118" name="Group 117">
            <a:extLst>
              <a:ext uri="{FF2B5EF4-FFF2-40B4-BE49-F238E27FC236}">
                <a16:creationId xmlns:a16="http://schemas.microsoft.com/office/drawing/2014/main" id="{EE9BAD75-6357-4BEE-A0E0-45275EE57EBB}"/>
              </a:ext>
            </a:extLst>
          </p:cNvPr>
          <p:cNvGrpSpPr/>
          <p:nvPr userDrawn="1"/>
        </p:nvGrpSpPr>
        <p:grpSpPr>
          <a:xfrm>
            <a:off x="11536416" y="403603"/>
            <a:ext cx="8205033" cy="906421"/>
            <a:chOff x="6989946" y="244608"/>
            <a:chExt cx="4971452" cy="549346"/>
          </a:xfrm>
        </p:grpSpPr>
        <p:sp>
          <p:nvSpPr>
            <p:cNvPr id="119" name="Freeform: Shape 118">
              <a:extLst>
                <a:ext uri="{FF2B5EF4-FFF2-40B4-BE49-F238E27FC236}">
                  <a16:creationId xmlns:a16="http://schemas.microsoft.com/office/drawing/2014/main" id="{F749B4B2-CE34-46A4-AE75-D5EA4FA8A718}"/>
                </a:ext>
              </a:extLst>
            </p:cNvPr>
            <p:cNvSpPr/>
            <p:nvPr userDrawn="1"/>
          </p:nvSpPr>
          <p:spPr>
            <a:xfrm rot="5400000">
              <a:off x="11021749" y="-145696"/>
              <a:ext cx="549346" cy="1329953"/>
            </a:xfrm>
            <a:custGeom>
              <a:avLst/>
              <a:gdLst>
                <a:gd name="connsiteX0" fmla="*/ 520400 w 549346"/>
                <a:gd name="connsiteY0" fmla="*/ 28951 h 1329953"/>
                <a:gd name="connsiteX1" fmla="*/ 520400 w 549346"/>
                <a:gd name="connsiteY1" fmla="*/ 7 h 1329953"/>
                <a:gd name="connsiteX2" fmla="*/ 549346 w 549346"/>
                <a:gd name="connsiteY2" fmla="*/ 7 h 1329953"/>
                <a:gd name="connsiteX3" fmla="*/ 549346 w 549346"/>
                <a:gd name="connsiteY3" fmla="*/ 28951 h 1329953"/>
                <a:gd name="connsiteX4" fmla="*/ 520400 w 549346"/>
                <a:gd name="connsiteY4" fmla="*/ 289151 h 1329953"/>
                <a:gd name="connsiteX5" fmla="*/ 520400 w 549346"/>
                <a:gd name="connsiteY5" fmla="*/ 260207 h 1329953"/>
                <a:gd name="connsiteX6" fmla="*/ 549346 w 549346"/>
                <a:gd name="connsiteY6" fmla="*/ 260207 h 1329953"/>
                <a:gd name="connsiteX7" fmla="*/ 549346 w 549346"/>
                <a:gd name="connsiteY7" fmla="*/ 289151 h 1329953"/>
                <a:gd name="connsiteX8" fmla="*/ 520400 w 549346"/>
                <a:gd name="connsiteY8" fmla="*/ 549351 h 1329953"/>
                <a:gd name="connsiteX9" fmla="*/ 520400 w 549346"/>
                <a:gd name="connsiteY9" fmla="*/ 520407 h 1329953"/>
                <a:gd name="connsiteX10" fmla="*/ 549346 w 549346"/>
                <a:gd name="connsiteY10" fmla="*/ 520407 h 1329953"/>
                <a:gd name="connsiteX11" fmla="*/ 549346 w 549346"/>
                <a:gd name="connsiteY11" fmla="*/ 549351 h 1329953"/>
                <a:gd name="connsiteX12" fmla="*/ 520400 w 549346"/>
                <a:gd name="connsiteY12" fmla="*/ 809555 h 1329953"/>
                <a:gd name="connsiteX13" fmla="*/ 520400 w 549346"/>
                <a:gd name="connsiteY13" fmla="*/ 780609 h 1329953"/>
                <a:gd name="connsiteX14" fmla="*/ 549346 w 549346"/>
                <a:gd name="connsiteY14" fmla="*/ 780609 h 1329953"/>
                <a:gd name="connsiteX15" fmla="*/ 549346 w 549346"/>
                <a:gd name="connsiteY15" fmla="*/ 809555 h 1329953"/>
                <a:gd name="connsiteX16" fmla="*/ 520400 w 549346"/>
                <a:gd name="connsiteY16" fmla="*/ 1069753 h 1329953"/>
                <a:gd name="connsiteX17" fmla="*/ 520400 w 549346"/>
                <a:gd name="connsiteY17" fmla="*/ 1040809 h 1329953"/>
                <a:gd name="connsiteX18" fmla="*/ 549346 w 549346"/>
                <a:gd name="connsiteY18" fmla="*/ 1040809 h 1329953"/>
                <a:gd name="connsiteX19" fmla="*/ 549346 w 549346"/>
                <a:gd name="connsiteY19" fmla="*/ 1069753 h 1329953"/>
                <a:gd name="connsiteX20" fmla="*/ 520400 w 549346"/>
                <a:gd name="connsiteY20" fmla="*/ 1329953 h 1329953"/>
                <a:gd name="connsiteX21" fmla="*/ 520400 w 549346"/>
                <a:gd name="connsiteY21" fmla="*/ 1301009 h 1329953"/>
                <a:gd name="connsiteX22" fmla="*/ 549346 w 549346"/>
                <a:gd name="connsiteY22" fmla="*/ 1301009 h 1329953"/>
                <a:gd name="connsiteX23" fmla="*/ 549346 w 549346"/>
                <a:gd name="connsiteY23" fmla="*/ 1329953 h 1329953"/>
                <a:gd name="connsiteX24" fmla="*/ 260201 w 549346"/>
                <a:gd name="connsiteY24" fmla="*/ 28949 h 1329953"/>
                <a:gd name="connsiteX25" fmla="*/ 260201 w 549346"/>
                <a:gd name="connsiteY25" fmla="*/ 3 h 1329953"/>
                <a:gd name="connsiteX26" fmla="*/ 289145 w 549346"/>
                <a:gd name="connsiteY26" fmla="*/ 3 h 1329953"/>
                <a:gd name="connsiteX27" fmla="*/ 289145 w 549346"/>
                <a:gd name="connsiteY27" fmla="*/ 28949 h 1329953"/>
                <a:gd name="connsiteX28" fmla="*/ 0 w 549346"/>
                <a:gd name="connsiteY28" fmla="*/ 28947 h 1329953"/>
                <a:gd name="connsiteX29" fmla="*/ 0 w 549346"/>
                <a:gd name="connsiteY29" fmla="*/ 0 h 1329953"/>
                <a:gd name="connsiteX30" fmla="*/ 28944 w 549346"/>
                <a:gd name="connsiteY30" fmla="*/ 0 h 1329953"/>
                <a:gd name="connsiteX31" fmla="*/ 28944 w 549346"/>
                <a:gd name="connsiteY31" fmla="*/ 28947 h 1329953"/>
                <a:gd name="connsiteX32" fmla="*/ 0 w 549346"/>
                <a:gd name="connsiteY32" fmla="*/ 289147 h 1329953"/>
                <a:gd name="connsiteX33" fmla="*/ 0 w 549346"/>
                <a:gd name="connsiteY33" fmla="*/ 260203 h 1329953"/>
                <a:gd name="connsiteX34" fmla="*/ 28944 w 549346"/>
                <a:gd name="connsiteY34" fmla="*/ 260203 h 1329953"/>
                <a:gd name="connsiteX35" fmla="*/ 28944 w 549346"/>
                <a:gd name="connsiteY35" fmla="*/ 289147 h 1329953"/>
                <a:gd name="connsiteX36" fmla="*/ 0 w 549346"/>
                <a:gd name="connsiteY36" fmla="*/ 549347 h 1329953"/>
                <a:gd name="connsiteX37" fmla="*/ 0 w 549346"/>
                <a:gd name="connsiteY37" fmla="*/ 520403 h 1329953"/>
                <a:gd name="connsiteX38" fmla="*/ 28944 w 549346"/>
                <a:gd name="connsiteY38" fmla="*/ 520403 h 1329953"/>
                <a:gd name="connsiteX39" fmla="*/ 28944 w 549346"/>
                <a:gd name="connsiteY39" fmla="*/ 549347 h 1329953"/>
                <a:gd name="connsiteX40" fmla="*/ 0 w 549346"/>
                <a:gd name="connsiteY40" fmla="*/ 809549 h 1329953"/>
                <a:gd name="connsiteX41" fmla="*/ 0 w 549346"/>
                <a:gd name="connsiteY41" fmla="*/ 780603 h 1329953"/>
                <a:gd name="connsiteX42" fmla="*/ 28944 w 549346"/>
                <a:gd name="connsiteY42" fmla="*/ 780603 h 1329953"/>
                <a:gd name="connsiteX43" fmla="*/ 28944 w 549346"/>
                <a:gd name="connsiteY43" fmla="*/ 809549 h 1329953"/>
                <a:gd name="connsiteX44" fmla="*/ 0 w 549346"/>
                <a:gd name="connsiteY44" fmla="*/ 1069747 h 1329953"/>
                <a:gd name="connsiteX45" fmla="*/ 0 w 549346"/>
                <a:gd name="connsiteY45" fmla="*/ 1040803 h 1329953"/>
                <a:gd name="connsiteX46" fmla="*/ 28944 w 549346"/>
                <a:gd name="connsiteY46" fmla="*/ 1040803 h 1329953"/>
                <a:gd name="connsiteX47" fmla="*/ 28944 w 549346"/>
                <a:gd name="connsiteY47" fmla="*/ 1069747 h 1329953"/>
                <a:gd name="connsiteX48" fmla="*/ 0 w 549346"/>
                <a:gd name="connsiteY48" fmla="*/ 1329947 h 1329953"/>
                <a:gd name="connsiteX49" fmla="*/ 0 w 549346"/>
                <a:gd name="connsiteY49" fmla="*/ 1301003 h 1329953"/>
                <a:gd name="connsiteX50" fmla="*/ 28944 w 549346"/>
                <a:gd name="connsiteY50" fmla="*/ 1301003 h 1329953"/>
                <a:gd name="connsiteX51" fmla="*/ 28944 w 549346"/>
                <a:gd name="connsiteY51" fmla="*/ 1329947 h 1329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549346" h="1329953">
                  <a:moveTo>
                    <a:pt x="520400" y="28951"/>
                  </a:moveTo>
                  <a:lnTo>
                    <a:pt x="520400" y="7"/>
                  </a:lnTo>
                  <a:lnTo>
                    <a:pt x="549346" y="7"/>
                  </a:lnTo>
                  <a:lnTo>
                    <a:pt x="549346" y="28951"/>
                  </a:lnTo>
                  <a:close/>
                  <a:moveTo>
                    <a:pt x="520400" y="289151"/>
                  </a:moveTo>
                  <a:lnTo>
                    <a:pt x="520400" y="260207"/>
                  </a:lnTo>
                  <a:lnTo>
                    <a:pt x="549346" y="260207"/>
                  </a:lnTo>
                  <a:lnTo>
                    <a:pt x="549346" y="289151"/>
                  </a:lnTo>
                  <a:close/>
                  <a:moveTo>
                    <a:pt x="520400" y="549351"/>
                  </a:moveTo>
                  <a:lnTo>
                    <a:pt x="520400" y="520407"/>
                  </a:lnTo>
                  <a:lnTo>
                    <a:pt x="549346" y="520407"/>
                  </a:lnTo>
                  <a:lnTo>
                    <a:pt x="549346" y="549351"/>
                  </a:lnTo>
                  <a:close/>
                  <a:moveTo>
                    <a:pt x="520400" y="809555"/>
                  </a:moveTo>
                  <a:lnTo>
                    <a:pt x="520400" y="780609"/>
                  </a:lnTo>
                  <a:lnTo>
                    <a:pt x="549346" y="780609"/>
                  </a:lnTo>
                  <a:lnTo>
                    <a:pt x="549346" y="809555"/>
                  </a:lnTo>
                  <a:close/>
                  <a:moveTo>
                    <a:pt x="520400" y="1069753"/>
                  </a:moveTo>
                  <a:lnTo>
                    <a:pt x="520400" y="1040809"/>
                  </a:lnTo>
                  <a:lnTo>
                    <a:pt x="549346" y="1040809"/>
                  </a:lnTo>
                  <a:lnTo>
                    <a:pt x="549346" y="1069753"/>
                  </a:lnTo>
                  <a:close/>
                  <a:moveTo>
                    <a:pt x="520400" y="1329953"/>
                  </a:moveTo>
                  <a:lnTo>
                    <a:pt x="520400" y="1301009"/>
                  </a:lnTo>
                  <a:lnTo>
                    <a:pt x="549346" y="1301009"/>
                  </a:lnTo>
                  <a:lnTo>
                    <a:pt x="549346" y="1329953"/>
                  </a:lnTo>
                  <a:close/>
                  <a:moveTo>
                    <a:pt x="260201" y="28949"/>
                  </a:moveTo>
                  <a:lnTo>
                    <a:pt x="260201" y="3"/>
                  </a:lnTo>
                  <a:lnTo>
                    <a:pt x="289145" y="3"/>
                  </a:lnTo>
                  <a:lnTo>
                    <a:pt x="289145" y="28949"/>
                  </a:lnTo>
                  <a:close/>
                  <a:moveTo>
                    <a:pt x="0" y="28947"/>
                  </a:moveTo>
                  <a:lnTo>
                    <a:pt x="0" y="0"/>
                  </a:lnTo>
                  <a:lnTo>
                    <a:pt x="28944" y="0"/>
                  </a:lnTo>
                  <a:lnTo>
                    <a:pt x="28944" y="28947"/>
                  </a:lnTo>
                  <a:close/>
                  <a:moveTo>
                    <a:pt x="0" y="289147"/>
                  </a:moveTo>
                  <a:lnTo>
                    <a:pt x="0" y="260203"/>
                  </a:lnTo>
                  <a:lnTo>
                    <a:pt x="28944" y="260203"/>
                  </a:lnTo>
                  <a:lnTo>
                    <a:pt x="28944" y="289147"/>
                  </a:lnTo>
                  <a:close/>
                  <a:moveTo>
                    <a:pt x="0" y="549347"/>
                  </a:moveTo>
                  <a:lnTo>
                    <a:pt x="0" y="520403"/>
                  </a:lnTo>
                  <a:lnTo>
                    <a:pt x="28944" y="520403"/>
                  </a:lnTo>
                  <a:lnTo>
                    <a:pt x="28944" y="549347"/>
                  </a:lnTo>
                  <a:close/>
                  <a:moveTo>
                    <a:pt x="0" y="809549"/>
                  </a:moveTo>
                  <a:lnTo>
                    <a:pt x="0" y="780603"/>
                  </a:lnTo>
                  <a:lnTo>
                    <a:pt x="28944" y="780603"/>
                  </a:lnTo>
                  <a:lnTo>
                    <a:pt x="28944" y="809549"/>
                  </a:lnTo>
                  <a:close/>
                  <a:moveTo>
                    <a:pt x="0" y="1069747"/>
                  </a:moveTo>
                  <a:lnTo>
                    <a:pt x="0" y="1040803"/>
                  </a:lnTo>
                  <a:lnTo>
                    <a:pt x="28944" y="1040803"/>
                  </a:lnTo>
                  <a:lnTo>
                    <a:pt x="28944" y="1069747"/>
                  </a:lnTo>
                  <a:close/>
                  <a:moveTo>
                    <a:pt x="0" y="1329947"/>
                  </a:moveTo>
                  <a:lnTo>
                    <a:pt x="0" y="1301003"/>
                  </a:lnTo>
                  <a:lnTo>
                    <a:pt x="28944" y="1301003"/>
                  </a:lnTo>
                  <a:lnTo>
                    <a:pt x="28944" y="1329947"/>
                  </a:lnTo>
                  <a:close/>
                </a:path>
              </a:pathLst>
            </a:custGeom>
            <a:solidFill>
              <a:schemeClr val="tx2">
                <a:alpha val="20000"/>
              </a:schemeClr>
            </a:solidFill>
            <a:ln w="10294" cap="flat">
              <a:noFill/>
              <a:prstDash val="solid"/>
              <a:miter/>
            </a:ln>
          </p:spPr>
          <p:txBody>
            <a:bodyPr wrap="square" rtlCol="0" anchor="ctr">
              <a:noAutofit/>
            </a:bodyPr>
            <a:lstStyle/>
            <a:p>
              <a:pPr marL="0" marR="0" lvl="0" indent="0" algn="l" defTabSz="1508760" rtl="0" eaLnBrk="1" fontAlgn="auto" latinLnBrk="0" hangingPunct="1">
                <a:lnSpc>
                  <a:spcPct val="100000"/>
                </a:lnSpc>
                <a:spcBef>
                  <a:spcPts val="0"/>
                </a:spcBef>
                <a:spcAft>
                  <a:spcPts val="0"/>
                </a:spcAft>
                <a:buClrTx/>
                <a:buSzTx/>
                <a:buFontTx/>
                <a:buNone/>
                <a:tabLst/>
                <a:defRPr/>
              </a:pPr>
              <a:endParaRPr kumimoji="0" lang="en-US" sz="297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0" name="Freeform: Shape 119">
              <a:extLst>
                <a:ext uri="{FF2B5EF4-FFF2-40B4-BE49-F238E27FC236}">
                  <a16:creationId xmlns:a16="http://schemas.microsoft.com/office/drawing/2014/main" id="{5B29DC48-6F2D-4480-A63A-A63AD225E02A}"/>
                </a:ext>
              </a:extLst>
            </p:cNvPr>
            <p:cNvSpPr/>
            <p:nvPr userDrawn="1"/>
          </p:nvSpPr>
          <p:spPr>
            <a:xfrm rot="5400000">
              <a:off x="7380249" y="-145695"/>
              <a:ext cx="549346" cy="1329951"/>
            </a:xfrm>
            <a:custGeom>
              <a:avLst/>
              <a:gdLst>
                <a:gd name="connsiteX0" fmla="*/ 520400 w 549346"/>
                <a:gd name="connsiteY0" fmla="*/ 28950 h 1329951"/>
                <a:gd name="connsiteX1" fmla="*/ 520400 w 549346"/>
                <a:gd name="connsiteY1" fmla="*/ 5 h 1329951"/>
                <a:gd name="connsiteX2" fmla="*/ 549346 w 549346"/>
                <a:gd name="connsiteY2" fmla="*/ 5 h 1329951"/>
                <a:gd name="connsiteX3" fmla="*/ 549346 w 549346"/>
                <a:gd name="connsiteY3" fmla="*/ 28950 h 1329951"/>
                <a:gd name="connsiteX4" fmla="*/ 520400 w 549346"/>
                <a:gd name="connsiteY4" fmla="*/ 289149 h 1329951"/>
                <a:gd name="connsiteX5" fmla="*/ 520400 w 549346"/>
                <a:gd name="connsiteY5" fmla="*/ 260205 h 1329951"/>
                <a:gd name="connsiteX6" fmla="*/ 549346 w 549346"/>
                <a:gd name="connsiteY6" fmla="*/ 260205 h 1329951"/>
                <a:gd name="connsiteX7" fmla="*/ 549346 w 549346"/>
                <a:gd name="connsiteY7" fmla="*/ 289149 h 1329951"/>
                <a:gd name="connsiteX8" fmla="*/ 520400 w 549346"/>
                <a:gd name="connsiteY8" fmla="*/ 549350 h 1329951"/>
                <a:gd name="connsiteX9" fmla="*/ 520400 w 549346"/>
                <a:gd name="connsiteY9" fmla="*/ 520405 h 1329951"/>
                <a:gd name="connsiteX10" fmla="*/ 549346 w 549346"/>
                <a:gd name="connsiteY10" fmla="*/ 520405 h 1329951"/>
                <a:gd name="connsiteX11" fmla="*/ 549346 w 549346"/>
                <a:gd name="connsiteY11" fmla="*/ 549350 h 1329951"/>
                <a:gd name="connsiteX12" fmla="*/ 520400 w 549346"/>
                <a:gd name="connsiteY12" fmla="*/ 809553 h 1329951"/>
                <a:gd name="connsiteX13" fmla="*/ 520400 w 549346"/>
                <a:gd name="connsiteY13" fmla="*/ 780608 h 1329951"/>
                <a:gd name="connsiteX14" fmla="*/ 549346 w 549346"/>
                <a:gd name="connsiteY14" fmla="*/ 780608 h 1329951"/>
                <a:gd name="connsiteX15" fmla="*/ 549346 w 549346"/>
                <a:gd name="connsiteY15" fmla="*/ 809553 h 1329951"/>
                <a:gd name="connsiteX16" fmla="*/ 520400 w 549346"/>
                <a:gd name="connsiteY16" fmla="*/ 1069751 h 1329951"/>
                <a:gd name="connsiteX17" fmla="*/ 520400 w 549346"/>
                <a:gd name="connsiteY17" fmla="*/ 1040807 h 1329951"/>
                <a:gd name="connsiteX18" fmla="*/ 549346 w 549346"/>
                <a:gd name="connsiteY18" fmla="*/ 1040807 h 1329951"/>
                <a:gd name="connsiteX19" fmla="*/ 549346 w 549346"/>
                <a:gd name="connsiteY19" fmla="*/ 1069751 h 1329951"/>
                <a:gd name="connsiteX20" fmla="*/ 520400 w 549346"/>
                <a:gd name="connsiteY20" fmla="*/ 1329951 h 1329951"/>
                <a:gd name="connsiteX21" fmla="*/ 520400 w 549346"/>
                <a:gd name="connsiteY21" fmla="*/ 1301007 h 1329951"/>
                <a:gd name="connsiteX22" fmla="*/ 549346 w 549346"/>
                <a:gd name="connsiteY22" fmla="*/ 1301007 h 1329951"/>
                <a:gd name="connsiteX23" fmla="*/ 549346 w 549346"/>
                <a:gd name="connsiteY23" fmla="*/ 1329951 h 1329951"/>
                <a:gd name="connsiteX24" fmla="*/ 260201 w 549346"/>
                <a:gd name="connsiteY24" fmla="*/ 28947 h 1329951"/>
                <a:gd name="connsiteX25" fmla="*/ 260201 w 549346"/>
                <a:gd name="connsiteY25" fmla="*/ 2 h 1329951"/>
                <a:gd name="connsiteX26" fmla="*/ 289145 w 549346"/>
                <a:gd name="connsiteY26" fmla="*/ 2 h 1329951"/>
                <a:gd name="connsiteX27" fmla="*/ 289145 w 549346"/>
                <a:gd name="connsiteY27" fmla="*/ 28947 h 1329951"/>
                <a:gd name="connsiteX28" fmla="*/ 260201 w 549346"/>
                <a:gd name="connsiteY28" fmla="*/ 289147 h 1329951"/>
                <a:gd name="connsiteX29" fmla="*/ 260201 w 549346"/>
                <a:gd name="connsiteY29" fmla="*/ 260203 h 1329951"/>
                <a:gd name="connsiteX30" fmla="*/ 289145 w 549346"/>
                <a:gd name="connsiteY30" fmla="*/ 260203 h 1329951"/>
                <a:gd name="connsiteX31" fmla="*/ 289145 w 549346"/>
                <a:gd name="connsiteY31" fmla="*/ 289147 h 1329951"/>
                <a:gd name="connsiteX32" fmla="*/ 260201 w 549346"/>
                <a:gd name="connsiteY32" fmla="*/ 549348 h 1329951"/>
                <a:gd name="connsiteX33" fmla="*/ 260201 w 549346"/>
                <a:gd name="connsiteY33" fmla="*/ 520403 h 1329951"/>
                <a:gd name="connsiteX34" fmla="*/ 289145 w 549346"/>
                <a:gd name="connsiteY34" fmla="*/ 520403 h 1329951"/>
                <a:gd name="connsiteX35" fmla="*/ 289145 w 549346"/>
                <a:gd name="connsiteY35" fmla="*/ 549348 h 1329951"/>
                <a:gd name="connsiteX36" fmla="*/ 260201 w 549346"/>
                <a:gd name="connsiteY36" fmla="*/ 809551 h 1329951"/>
                <a:gd name="connsiteX37" fmla="*/ 260201 w 549346"/>
                <a:gd name="connsiteY37" fmla="*/ 780605 h 1329951"/>
                <a:gd name="connsiteX38" fmla="*/ 289145 w 549346"/>
                <a:gd name="connsiteY38" fmla="*/ 780605 h 1329951"/>
                <a:gd name="connsiteX39" fmla="*/ 289145 w 549346"/>
                <a:gd name="connsiteY39" fmla="*/ 809551 h 1329951"/>
                <a:gd name="connsiteX40" fmla="*/ 260201 w 549346"/>
                <a:gd name="connsiteY40" fmla="*/ 1069748 h 1329951"/>
                <a:gd name="connsiteX41" fmla="*/ 260201 w 549346"/>
                <a:gd name="connsiteY41" fmla="*/ 1040804 h 1329951"/>
                <a:gd name="connsiteX42" fmla="*/ 289145 w 549346"/>
                <a:gd name="connsiteY42" fmla="*/ 1040804 h 1329951"/>
                <a:gd name="connsiteX43" fmla="*/ 289145 w 549346"/>
                <a:gd name="connsiteY43" fmla="*/ 1069748 h 1329951"/>
                <a:gd name="connsiteX44" fmla="*/ 260201 w 549346"/>
                <a:gd name="connsiteY44" fmla="*/ 1329948 h 1329951"/>
                <a:gd name="connsiteX45" fmla="*/ 260201 w 549346"/>
                <a:gd name="connsiteY45" fmla="*/ 1301004 h 1329951"/>
                <a:gd name="connsiteX46" fmla="*/ 289145 w 549346"/>
                <a:gd name="connsiteY46" fmla="*/ 1301004 h 1329951"/>
                <a:gd name="connsiteX47" fmla="*/ 289145 w 549346"/>
                <a:gd name="connsiteY47" fmla="*/ 1329948 h 1329951"/>
                <a:gd name="connsiteX48" fmla="*/ 0 w 549346"/>
                <a:gd name="connsiteY48" fmla="*/ 28945 h 1329951"/>
                <a:gd name="connsiteX49" fmla="*/ 0 w 549346"/>
                <a:gd name="connsiteY49" fmla="*/ 0 h 1329951"/>
                <a:gd name="connsiteX50" fmla="*/ 28944 w 549346"/>
                <a:gd name="connsiteY50" fmla="*/ 0 h 1329951"/>
                <a:gd name="connsiteX51" fmla="*/ 28944 w 549346"/>
                <a:gd name="connsiteY51" fmla="*/ 28945 h 1329951"/>
                <a:gd name="connsiteX52" fmla="*/ 0 w 549346"/>
                <a:gd name="connsiteY52" fmla="*/ 289145 h 1329951"/>
                <a:gd name="connsiteX53" fmla="*/ 0 w 549346"/>
                <a:gd name="connsiteY53" fmla="*/ 260201 h 1329951"/>
                <a:gd name="connsiteX54" fmla="*/ 28944 w 549346"/>
                <a:gd name="connsiteY54" fmla="*/ 260201 h 1329951"/>
                <a:gd name="connsiteX55" fmla="*/ 28944 w 549346"/>
                <a:gd name="connsiteY55" fmla="*/ 289145 h 1329951"/>
                <a:gd name="connsiteX56" fmla="*/ 0 w 549346"/>
                <a:gd name="connsiteY56" fmla="*/ 549346 h 1329951"/>
                <a:gd name="connsiteX57" fmla="*/ 0 w 549346"/>
                <a:gd name="connsiteY57" fmla="*/ 520401 h 1329951"/>
                <a:gd name="connsiteX58" fmla="*/ 28944 w 549346"/>
                <a:gd name="connsiteY58" fmla="*/ 520401 h 1329951"/>
                <a:gd name="connsiteX59" fmla="*/ 28944 w 549346"/>
                <a:gd name="connsiteY59" fmla="*/ 549346 h 1329951"/>
                <a:gd name="connsiteX60" fmla="*/ 0 w 549346"/>
                <a:gd name="connsiteY60" fmla="*/ 809547 h 1329951"/>
                <a:gd name="connsiteX61" fmla="*/ 0 w 549346"/>
                <a:gd name="connsiteY61" fmla="*/ 780602 h 1329951"/>
                <a:gd name="connsiteX62" fmla="*/ 28944 w 549346"/>
                <a:gd name="connsiteY62" fmla="*/ 780602 h 1329951"/>
                <a:gd name="connsiteX63" fmla="*/ 28944 w 549346"/>
                <a:gd name="connsiteY63" fmla="*/ 809547 h 1329951"/>
                <a:gd name="connsiteX64" fmla="*/ 0 w 549346"/>
                <a:gd name="connsiteY64" fmla="*/ 1069746 h 1329951"/>
                <a:gd name="connsiteX65" fmla="*/ 0 w 549346"/>
                <a:gd name="connsiteY65" fmla="*/ 1040802 h 1329951"/>
                <a:gd name="connsiteX66" fmla="*/ 28944 w 549346"/>
                <a:gd name="connsiteY66" fmla="*/ 1040802 h 1329951"/>
                <a:gd name="connsiteX67" fmla="*/ 28944 w 549346"/>
                <a:gd name="connsiteY67" fmla="*/ 1069746 h 1329951"/>
                <a:gd name="connsiteX68" fmla="*/ 0 w 549346"/>
                <a:gd name="connsiteY68" fmla="*/ 1329946 h 1329951"/>
                <a:gd name="connsiteX69" fmla="*/ 0 w 549346"/>
                <a:gd name="connsiteY69" fmla="*/ 1301002 h 1329951"/>
                <a:gd name="connsiteX70" fmla="*/ 28944 w 549346"/>
                <a:gd name="connsiteY70" fmla="*/ 1301002 h 1329951"/>
                <a:gd name="connsiteX71" fmla="*/ 28944 w 549346"/>
                <a:gd name="connsiteY71" fmla="*/ 1329946 h 1329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549346" h="1329951">
                  <a:moveTo>
                    <a:pt x="520400" y="28950"/>
                  </a:moveTo>
                  <a:lnTo>
                    <a:pt x="520400" y="5"/>
                  </a:lnTo>
                  <a:lnTo>
                    <a:pt x="549346" y="5"/>
                  </a:lnTo>
                  <a:lnTo>
                    <a:pt x="549346" y="28950"/>
                  </a:lnTo>
                  <a:close/>
                  <a:moveTo>
                    <a:pt x="520400" y="289149"/>
                  </a:moveTo>
                  <a:lnTo>
                    <a:pt x="520400" y="260205"/>
                  </a:lnTo>
                  <a:lnTo>
                    <a:pt x="549346" y="260205"/>
                  </a:lnTo>
                  <a:lnTo>
                    <a:pt x="549346" y="289149"/>
                  </a:lnTo>
                  <a:close/>
                  <a:moveTo>
                    <a:pt x="520400" y="549350"/>
                  </a:moveTo>
                  <a:lnTo>
                    <a:pt x="520400" y="520405"/>
                  </a:lnTo>
                  <a:lnTo>
                    <a:pt x="549346" y="520405"/>
                  </a:lnTo>
                  <a:lnTo>
                    <a:pt x="549346" y="549350"/>
                  </a:lnTo>
                  <a:close/>
                  <a:moveTo>
                    <a:pt x="520400" y="809553"/>
                  </a:moveTo>
                  <a:lnTo>
                    <a:pt x="520400" y="780608"/>
                  </a:lnTo>
                  <a:lnTo>
                    <a:pt x="549346" y="780608"/>
                  </a:lnTo>
                  <a:lnTo>
                    <a:pt x="549346" y="809553"/>
                  </a:lnTo>
                  <a:close/>
                  <a:moveTo>
                    <a:pt x="520400" y="1069751"/>
                  </a:moveTo>
                  <a:lnTo>
                    <a:pt x="520400" y="1040807"/>
                  </a:lnTo>
                  <a:lnTo>
                    <a:pt x="549346" y="1040807"/>
                  </a:lnTo>
                  <a:lnTo>
                    <a:pt x="549346" y="1069751"/>
                  </a:lnTo>
                  <a:close/>
                  <a:moveTo>
                    <a:pt x="520400" y="1329951"/>
                  </a:moveTo>
                  <a:lnTo>
                    <a:pt x="520400" y="1301007"/>
                  </a:lnTo>
                  <a:lnTo>
                    <a:pt x="549346" y="1301007"/>
                  </a:lnTo>
                  <a:lnTo>
                    <a:pt x="549346" y="1329951"/>
                  </a:lnTo>
                  <a:close/>
                  <a:moveTo>
                    <a:pt x="260201" y="28947"/>
                  </a:moveTo>
                  <a:lnTo>
                    <a:pt x="260201" y="2"/>
                  </a:lnTo>
                  <a:lnTo>
                    <a:pt x="289145" y="2"/>
                  </a:lnTo>
                  <a:lnTo>
                    <a:pt x="289145" y="28947"/>
                  </a:lnTo>
                  <a:close/>
                  <a:moveTo>
                    <a:pt x="260201" y="289147"/>
                  </a:moveTo>
                  <a:lnTo>
                    <a:pt x="260201" y="260203"/>
                  </a:lnTo>
                  <a:lnTo>
                    <a:pt x="289145" y="260203"/>
                  </a:lnTo>
                  <a:lnTo>
                    <a:pt x="289145" y="289147"/>
                  </a:lnTo>
                  <a:close/>
                  <a:moveTo>
                    <a:pt x="260201" y="549348"/>
                  </a:moveTo>
                  <a:lnTo>
                    <a:pt x="260201" y="520403"/>
                  </a:lnTo>
                  <a:lnTo>
                    <a:pt x="289145" y="520403"/>
                  </a:lnTo>
                  <a:lnTo>
                    <a:pt x="289145" y="549348"/>
                  </a:lnTo>
                  <a:close/>
                  <a:moveTo>
                    <a:pt x="260201" y="809551"/>
                  </a:moveTo>
                  <a:lnTo>
                    <a:pt x="260201" y="780605"/>
                  </a:lnTo>
                  <a:lnTo>
                    <a:pt x="289145" y="780605"/>
                  </a:lnTo>
                  <a:lnTo>
                    <a:pt x="289145" y="809551"/>
                  </a:lnTo>
                  <a:close/>
                  <a:moveTo>
                    <a:pt x="260201" y="1069748"/>
                  </a:moveTo>
                  <a:lnTo>
                    <a:pt x="260201" y="1040804"/>
                  </a:lnTo>
                  <a:lnTo>
                    <a:pt x="289145" y="1040804"/>
                  </a:lnTo>
                  <a:lnTo>
                    <a:pt x="289145" y="1069748"/>
                  </a:lnTo>
                  <a:close/>
                  <a:moveTo>
                    <a:pt x="260201" y="1329948"/>
                  </a:moveTo>
                  <a:lnTo>
                    <a:pt x="260201" y="1301004"/>
                  </a:lnTo>
                  <a:lnTo>
                    <a:pt x="289145" y="1301004"/>
                  </a:lnTo>
                  <a:lnTo>
                    <a:pt x="289145" y="1329948"/>
                  </a:lnTo>
                  <a:close/>
                  <a:moveTo>
                    <a:pt x="0" y="28945"/>
                  </a:moveTo>
                  <a:lnTo>
                    <a:pt x="0" y="0"/>
                  </a:lnTo>
                  <a:lnTo>
                    <a:pt x="28944" y="0"/>
                  </a:lnTo>
                  <a:lnTo>
                    <a:pt x="28944" y="28945"/>
                  </a:lnTo>
                  <a:close/>
                  <a:moveTo>
                    <a:pt x="0" y="289145"/>
                  </a:moveTo>
                  <a:lnTo>
                    <a:pt x="0" y="260201"/>
                  </a:lnTo>
                  <a:lnTo>
                    <a:pt x="28944" y="260201"/>
                  </a:lnTo>
                  <a:lnTo>
                    <a:pt x="28944" y="289145"/>
                  </a:lnTo>
                  <a:close/>
                  <a:moveTo>
                    <a:pt x="0" y="549346"/>
                  </a:moveTo>
                  <a:lnTo>
                    <a:pt x="0" y="520401"/>
                  </a:lnTo>
                  <a:lnTo>
                    <a:pt x="28944" y="520401"/>
                  </a:lnTo>
                  <a:lnTo>
                    <a:pt x="28944" y="549346"/>
                  </a:lnTo>
                  <a:close/>
                  <a:moveTo>
                    <a:pt x="0" y="809547"/>
                  </a:moveTo>
                  <a:lnTo>
                    <a:pt x="0" y="780602"/>
                  </a:lnTo>
                  <a:lnTo>
                    <a:pt x="28944" y="780602"/>
                  </a:lnTo>
                  <a:lnTo>
                    <a:pt x="28944" y="809547"/>
                  </a:lnTo>
                  <a:close/>
                  <a:moveTo>
                    <a:pt x="0" y="1069746"/>
                  </a:moveTo>
                  <a:lnTo>
                    <a:pt x="0" y="1040802"/>
                  </a:lnTo>
                  <a:lnTo>
                    <a:pt x="28944" y="1040802"/>
                  </a:lnTo>
                  <a:lnTo>
                    <a:pt x="28944" y="1069746"/>
                  </a:lnTo>
                  <a:close/>
                  <a:moveTo>
                    <a:pt x="0" y="1329946"/>
                  </a:moveTo>
                  <a:lnTo>
                    <a:pt x="0" y="1301002"/>
                  </a:lnTo>
                  <a:lnTo>
                    <a:pt x="28944" y="1301002"/>
                  </a:lnTo>
                  <a:lnTo>
                    <a:pt x="28944" y="1329946"/>
                  </a:lnTo>
                  <a:close/>
                </a:path>
              </a:pathLst>
            </a:custGeom>
            <a:solidFill>
              <a:schemeClr val="tx2">
                <a:alpha val="20000"/>
              </a:schemeClr>
            </a:solidFill>
            <a:ln w="10294" cap="flat">
              <a:noFill/>
              <a:prstDash val="solid"/>
              <a:miter/>
            </a:ln>
          </p:spPr>
          <p:txBody>
            <a:bodyPr wrap="square" rtlCol="0" anchor="ctr">
              <a:noAutofit/>
            </a:bodyPr>
            <a:lstStyle/>
            <a:p>
              <a:pPr marL="0" marR="0" lvl="0" indent="0" algn="l" defTabSz="1508760" rtl="0" eaLnBrk="1" fontAlgn="auto" latinLnBrk="0" hangingPunct="1">
                <a:lnSpc>
                  <a:spcPct val="100000"/>
                </a:lnSpc>
                <a:spcBef>
                  <a:spcPts val="0"/>
                </a:spcBef>
                <a:spcAft>
                  <a:spcPts val="0"/>
                </a:spcAft>
                <a:buClrTx/>
                <a:buSzTx/>
                <a:buFontTx/>
                <a:buNone/>
                <a:tabLst/>
                <a:defRPr/>
              </a:pPr>
              <a:endParaRPr kumimoji="0" lang="en-US" sz="297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1" name="Freeform: Shape 120">
              <a:extLst>
                <a:ext uri="{FF2B5EF4-FFF2-40B4-BE49-F238E27FC236}">
                  <a16:creationId xmlns:a16="http://schemas.microsoft.com/office/drawing/2014/main" id="{8A96E6C3-B937-41F2-AC5D-E265C3A64931}"/>
                </a:ext>
              </a:extLst>
            </p:cNvPr>
            <p:cNvSpPr/>
            <p:nvPr userDrawn="1"/>
          </p:nvSpPr>
          <p:spPr>
            <a:xfrm rot="5400000">
              <a:off x="8941015" y="-145695"/>
              <a:ext cx="549346" cy="1329951"/>
            </a:xfrm>
            <a:custGeom>
              <a:avLst/>
              <a:gdLst>
                <a:gd name="connsiteX0" fmla="*/ 520400 w 549346"/>
                <a:gd name="connsiteY0" fmla="*/ 28950 h 1329951"/>
                <a:gd name="connsiteX1" fmla="*/ 520400 w 549346"/>
                <a:gd name="connsiteY1" fmla="*/ 5 h 1329951"/>
                <a:gd name="connsiteX2" fmla="*/ 549346 w 549346"/>
                <a:gd name="connsiteY2" fmla="*/ 5 h 1329951"/>
                <a:gd name="connsiteX3" fmla="*/ 549346 w 549346"/>
                <a:gd name="connsiteY3" fmla="*/ 28950 h 1329951"/>
                <a:gd name="connsiteX4" fmla="*/ 520400 w 549346"/>
                <a:gd name="connsiteY4" fmla="*/ 289149 h 1329951"/>
                <a:gd name="connsiteX5" fmla="*/ 520400 w 549346"/>
                <a:gd name="connsiteY5" fmla="*/ 260205 h 1329951"/>
                <a:gd name="connsiteX6" fmla="*/ 549346 w 549346"/>
                <a:gd name="connsiteY6" fmla="*/ 260205 h 1329951"/>
                <a:gd name="connsiteX7" fmla="*/ 549346 w 549346"/>
                <a:gd name="connsiteY7" fmla="*/ 289149 h 1329951"/>
                <a:gd name="connsiteX8" fmla="*/ 520400 w 549346"/>
                <a:gd name="connsiteY8" fmla="*/ 549350 h 1329951"/>
                <a:gd name="connsiteX9" fmla="*/ 520400 w 549346"/>
                <a:gd name="connsiteY9" fmla="*/ 520405 h 1329951"/>
                <a:gd name="connsiteX10" fmla="*/ 549346 w 549346"/>
                <a:gd name="connsiteY10" fmla="*/ 520405 h 1329951"/>
                <a:gd name="connsiteX11" fmla="*/ 549346 w 549346"/>
                <a:gd name="connsiteY11" fmla="*/ 549350 h 1329951"/>
                <a:gd name="connsiteX12" fmla="*/ 520400 w 549346"/>
                <a:gd name="connsiteY12" fmla="*/ 809553 h 1329951"/>
                <a:gd name="connsiteX13" fmla="*/ 520400 w 549346"/>
                <a:gd name="connsiteY13" fmla="*/ 780608 h 1329951"/>
                <a:gd name="connsiteX14" fmla="*/ 549346 w 549346"/>
                <a:gd name="connsiteY14" fmla="*/ 780608 h 1329951"/>
                <a:gd name="connsiteX15" fmla="*/ 549346 w 549346"/>
                <a:gd name="connsiteY15" fmla="*/ 809553 h 1329951"/>
                <a:gd name="connsiteX16" fmla="*/ 520400 w 549346"/>
                <a:gd name="connsiteY16" fmla="*/ 1069751 h 1329951"/>
                <a:gd name="connsiteX17" fmla="*/ 520400 w 549346"/>
                <a:gd name="connsiteY17" fmla="*/ 1040807 h 1329951"/>
                <a:gd name="connsiteX18" fmla="*/ 549346 w 549346"/>
                <a:gd name="connsiteY18" fmla="*/ 1040807 h 1329951"/>
                <a:gd name="connsiteX19" fmla="*/ 549346 w 549346"/>
                <a:gd name="connsiteY19" fmla="*/ 1069751 h 1329951"/>
                <a:gd name="connsiteX20" fmla="*/ 520400 w 549346"/>
                <a:gd name="connsiteY20" fmla="*/ 1329951 h 1329951"/>
                <a:gd name="connsiteX21" fmla="*/ 520400 w 549346"/>
                <a:gd name="connsiteY21" fmla="*/ 1301007 h 1329951"/>
                <a:gd name="connsiteX22" fmla="*/ 549346 w 549346"/>
                <a:gd name="connsiteY22" fmla="*/ 1301007 h 1329951"/>
                <a:gd name="connsiteX23" fmla="*/ 549346 w 549346"/>
                <a:gd name="connsiteY23" fmla="*/ 1329951 h 1329951"/>
                <a:gd name="connsiteX24" fmla="*/ 260201 w 549346"/>
                <a:gd name="connsiteY24" fmla="*/ 28947 h 1329951"/>
                <a:gd name="connsiteX25" fmla="*/ 260201 w 549346"/>
                <a:gd name="connsiteY25" fmla="*/ 2 h 1329951"/>
                <a:gd name="connsiteX26" fmla="*/ 289145 w 549346"/>
                <a:gd name="connsiteY26" fmla="*/ 2 h 1329951"/>
                <a:gd name="connsiteX27" fmla="*/ 289145 w 549346"/>
                <a:gd name="connsiteY27" fmla="*/ 28947 h 1329951"/>
                <a:gd name="connsiteX28" fmla="*/ 260201 w 549346"/>
                <a:gd name="connsiteY28" fmla="*/ 289147 h 1329951"/>
                <a:gd name="connsiteX29" fmla="*/ 260201 w 549346"/>
                <a:gd name="connsiteY29" fmla="*/ 260203 h 1329951"/>
                <a:gd name="connsiteX30" fmla="*/ 289145 w 549346"/>
                <a:gd name="connsiteY30" fmla="*/ 260203 h 1329951"/>
                <a:gd name="connsiteX31" fmla="*/ 289145 w 549346"/>
                <a:gd name="connsiteY31" fmla="*/ 289147 h 1329951"/>
                <a:gd name="connsiteX32" fmla="*/ 260201 w 549346"/>
                <a:gd name="connsiteY32" fmla="*/ 549348 h 1329951"/>
                <a:gd name="connsiteX33" fmla="*/ 260201 w 549346"/>
                <a:gd name="connsiteY33" fmla="*/ 520403 h 1329951"/>
                <a:gd name="connsiteX34" fmla="*/ 289145 w 549346"/>
                <a:gd name="connsiteY34" fmla="*/ 520403 h 1329951"/>
                <a:gd name="connsiteX35" fmla="*/ 289145 w 549346"/>
                <a:gd name="connsiteY35" fmla="*/ 549348 h 1329951"/>
                <a:gd name="connsiteX36" fmla="*/ 260201 w 549346"/>
                <a:gd name="connsiteY36" fmla="*/ 809551 h 1329951"/>
                <a:gd name="connsiteX37" fmla="*/ 260201 w 549346"/>
                <a:gd name="connsiteY37" fmla="*/ 780605 h 1329951"/>
                <a:gd name="connsiteX38" fmla="*/ 289145 w 549346"/>
                <a:gd name="connsiteY38" fmla="*/ 780605 h 1329951"/>
                <a:gd name="connsiteX39" fmla="*/ 289145 w 549346"/>
                <a:gd name="connsiteY39" fmla="*/ 809551 h 1329951"/>
                <a:gd name="connsiteX40" fmla="*/ 260201 w 549346"/>
                <a:gd name="connsiteY40" fmla="*/ 1069748 h 1329951"/>
                <a:gd name="connsiteX41" fmla="*/ 260201 w 549346"/>
                <a:gd name="connsiteY41" fmla="*/ 1040804 h 1329951"/>
                <a:gd name="connsiteX42" fmla="*/ 289145 w 549346"/>
                <a:gd name="connsiteY42" fmla="*/ 1040804 h 1329951"/>
                <a:gd name="connsiteX43" fmla="*/ 289145 w 549346"/>
                <a:gd name="connsiteY43" fmla="*/ 1069748 h 1329951"/>
                <a:gd name="connsiteX44" fmla="*/ 260201 w 549346"/>
                <a:gd name="connsiteY44" fmla="*/ 1329948 h 1329951"/>
                <a:gd name="connsiteX45" fmla="*/ 260201 w 549346"/>
                <a:gd name="connsiteY45" fmla="*/ 1301004 h 1329951"/>
                <a:gd name="connsiteX46" fmla="*/ 289145 w 549346"/>
                <a:gd name="connsiteY46" fmla="*/ 1301004 h 1329951"/>
                <a:gd name="connsiteX47" fmla="*/ 289145 w 549346"/>
                <a:gd name="connsiteY47" fmla="*/ 1329948 h 1329951"/>
                <a:gd name="connsiteX48" fmla="*/ 0 w 549346"/>
                <a:gd name="connsiteY48" fmla="*/ 28945 h 1329951"/>
                <a:gd name="connsiteX49" fmla="*/ 0 w 549346"/>
                <a:gd name="connsiteY49" fmla="*/ 0 h 1329951"/>
                <a:gd name="connsiteX50" fmla="*/ 28944 w 549346"/>
                <a:gd name="connsiteY50" fmla="*/ 0 h 1329951"/>
                <a:gd name="connsiteX51" fmla="*/ 28944 w 549346"/>
                <a:gd name="connsiteY51" fmla="*/ 28945 h 1329951"/>
                <a:gd name="connsiteX52" fmla="*/ 0 w 549346"/>
                <a:gd name="connsiteY52" fmla="*/ 289145 h 1329951"/>
                <a:gd name="connsiteX53" fmla="*/ 0 w 549346"/>
                <a:gd name="connsiteY53" fmla="*/ 260201 h 1329951"/>
                <a:gd name="connsiteX54" fmla="*/ 28944 w 549346"/>
                <a:gd name="connsiteY54" fmla="*/ 260201 h 1329951"/>
                <a:gd name="connsiteX55" fmla="*/ 28944 w 549346"/>
                <a:gd name="connsiteY55" fmla="*/ 289145 h 1329951"/>
                <a:gd name="connsiteX56" fmla="*/ 0 w 549346"/>
                <a:gd name="connsiteY56" fmla="*/ 549346 h 1329951"/>
                <a:gd name="connsiteX57" fmla="*/ 0 w 549346"/>
                <a:gd name="connsiteY57" fmla="*/ 520401 h 1329951"/>
                <a:gd name="connsiteX58" fmla="*/ 28944 w 549346"/>
                <a:gd name="connsiteY58" fmla="*/ 520401 h 1329951"/>
                <a:gd name="connsiteX59" fmla="*/ 28944 w 549346"/>
                <a:gd name="connsiteY59" fmla="*/ 549346 h 1329951"/>
                <a:gd name="connsiteX60" fmla="*/ 0 w 549346"/>
                <a:gd name="connsiteY60" fmla="*/ 809547 h 1329951"/>
                <a:gd name="connsiteX61" fmla="*/ 0 w 549346"/>
                <a:gd name="connsiteY61" fmla="*/ 780602 h 1329951"/>
                <a:gd name="connsiteX62" fmla="*/ 28944 w 549346"/>
                <a:gd name="connsiteY62" fmla="*/ 780602 h 1329951"/>
                <a:gd name="connsiteX63" fmla="*/ 28944 w 549346"/>
                <a:gd name="connsiteY63" fmla="*/ 809547 h 1329951"/>
                <a:gd name="connsiteX64" fmla="*/ 0 w 549346"/>
                <a:gd name="connsiteY64" fmla="*/ 1069746 h 1329951"/>
                <a:gd name="connsiteX65" fmla="*/ 0 w 549346"/>
                <a:gd name="connsiteY65" fmla="*/ 1040802 h 1329951"/>
                <a:gd name="connsiteX66" fmla="*/ 28944 w 549346"/>
                <a:gd name="connsiteY66" fmla="*/ 1040802 h 1329951"/>
                <a:gd name="connsiteX67" fmla="*/ 28944 w 549346"/>
                <a:gd name="connsiteY67" fmla="*/ 1069746 h 1329951"/>
                <a:gd name="connsiteX68" fmla="*/ 0 w 549346"/>
                <a:gd name="connsiteY68" fmla="*/ 1329946 h 1329951"/>
                <a:gd name="connsiteX69" fmla="*/ 0 w 549346"/>
                <a:gd name="connsiteY69" fmla="*/ 1301002 h 1329951"/>
                <a:gd name="connsiteX70" fmla="*/ 28944 w 549346"/>
                <a:gd name="connsiteY70" fmla="*/ 1301002 h 1329951"/>
                <a:gd name="connsiteX71" fmla="*/ 28944 w 549346"/>
                <a:gd name="connsiteY71" fmla="*/ 1329946 h 1329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549346" h="1329951">
                  <a:moveTo>
                    <a:pt x="520400" y="28950"/>
                  </a:moveTo>
                  <a:lnTo>
                    <a:pt x="520400" y="5"/>
                  </a:lnTo>
                  <a:lnTo>
                    <a:pt x="549346" y="5"/>
                  </a:lnTo>
                  <a:lnTo>
                    <a:pt x="549346" y="28950"/>
                  </a:lnTo>
                  <a:close/>
                  <a:moveTo>
                    <a:pt x="520400" y="289149"/>
                  </a:moveTo>
                  <a:lnTo>
                    <a:pt x="520400" y="260205"/>
                  </a:lnTo>
                  <a:lnTo>
                    <a:pt x="549346" y="260205"/>
                  </a:lnTo>
                  <a:lnTo>
                    <a:pt x="549346" y="289149"/>
                  </a:lnTo>
                  <a:close/>
                  <a:moveTo>
                    <a:pt x="520400" y="549350"/>
                  </a:moveTo>
                  <a:lnTo>
                    <a:pt x="520400" y="520405"/>
                  </a:lnTo>
                  <a:lnTo>
                    <a:pt x="549346" y="520405"/>
                  </a:lnTo>
                  <a:lnTo>
                    <a:pt x="549346" y="549350"/>
                  </a:lnTo>
                  <a:close/>
                  <a:moveTo>
                    <a:pt x="520400" y="809553"/>
                  </a:moveTo>
                  <a:lnTo>
                    <a:pt x="520400" y="780608"/>
                  </a:lnTo>
                  <a:lnTo>
                    <a:pt x="549346" y="780608"/>
                  </a:lnTo>
                  <a:lnTo>
                    <a:pt x="549346" y="809553"/>
                  </a:lnTo>
                  <a:close/>
                  <a:moveTo>
                    <a:pt x="520400" y="1069751"/>
                  </a:moveTo>
                  <a:lnTo>
                    <a:pt x="520400" y="1040807"/>
                  </a:lnTo>
                  <a:lnTo>
                    <a:pt x="549346" y="1040807"/>
                  </a:lnTo>
                  <a:lnTo>
                    <a:pt x="549346" y="1069751"/>
                  </a:lnTo>
                  <a:close/>
                  <a:moveTo>
                    <a:pt x="520400" y="1329951"/>
                  </a:moveTo>
                  <a:lnTo>
                    <a:pt x="520400" y="1301007"/>
                  </a:lnTo>
                  <a:lnTo>
                    <a:pt x="549346" y="1301007"/>
                  </a:lnTo>
                  <a:lnTo>
                    <a:pt x="549346" y="1329951"/>
                  </a:lnTo>
                  <a:close/>
                  <a:moveTo>
                    <a:pt x="260201" y="28947"/>
                  </a:moveTo>
                  <a:lnTo>
                    <a:pt x="260201" y="2"/>
                  </a:lnTo>
                  <a:lnTo>
                    <a:pt x="289145" y="2"/>
                  </a:lnTo>
                  <a:lnTo>
                    <a:pt x="289145" y="28947"/>
                  </a:lnTo>
                  <a:close/>
                  <a:moveTo>
                    <a:pt x="260201" y="289147"/>
                  </a:moveTo>
                  <a:lnTo>
                    <a:pt x="260201" y="260203"/>
                  </a:lnTo>
                  <a:lnTo>
                    <a:pt x="289145" y="260203"/>
                  </a:lnTo>
                  <a:lnTo>
                    <a:pt x="289145" y="289147"/>
                  </a:lnTo>
                  <a:close/>
                  <a:moveTo>
                    <a:pt x="260201" y="549348"/>
                  </a:moveTo>
                  <a:lnTo>
                    <a:pt x="260201" y="520403"/>
                  </a:lnTo>
                  <a:lnTo>
                    <a:pt x="289145" y="520403"/>
                  </a:lnTo>
                  <a:lnTo>
                    <a:pt x="289145" y="549348"/>
                  </a:lnTo>
                  <a:close/>
                  <a:moveTo>
                    <a:pt x="260201" y="809551"/>
                  </a:moveTo>
                  <a:lnTo>
                    <a:pt x="260201" y="780605"/>
                  </a:lnTo>
                  <a:lnTo>
                    <a:pt x="289145" y="780605"/>
                  </a:lnTo>
                  <a:lnTo>
                    <a:pt x="289145" y="809551"/>
                  </a:lnTo>
                  <a:close/>
                  <a:moveTo>
                    <a:pt x="260201" y="1069748"/>
                  </a:moveTo>
                  <a:lnTo>
                    <a:pt x="260201" y="1040804"/>
                  </a:lnTo>
                  <a:lnTo>
                    <a:pt x="289145" y="1040804"/>
                  </a:lnTo>
                  <a:lnTo>
                    <a:pt x="289145" y="1069748"/>
                  </a:lnTo>
                  <a:close/>
                  <a:moveTo>
                    <a:pt x="260201" y="1329948"/>
                  </a:moveTo>
                  <a:lnTo>
                    <a:pt x="260201" y="1301004"/>
                  </a:lnTo>
                  <a:lnTo>
                    <a:pt x="289145" y="1301004"/>
                  </a:lnTo>
                  <a:lnTo>
                    <a:pt x="289145" y="1329948"/>
                  </a:lnTo>
                  <a:close/>
                  <a:moveTo>
                    <a:pt x="0" y="28945"/>
                  </a:moveTo>
                  <a:lnTo>
                    <a:pt x="0" y="0"/>
                  </a:lnTo>
                  <a:lnTo>
                    <a:pt x="28944" y="0"/>
                  </a:lnTo>
                  <a:lnTo>
                    <a:pt x="28944" y="28945"/>
                  </a:lnTo>
                  <a:close/>
                  <a:moveTo>
                    <a:pt x="0" y="289145"/>
                  </a:moveTo>
                  <a:lnTo>
                    <a:pt x="0" y="260201"/>
                  </a:lnTo>
                  <a:lnTo>
                    <a:pt x="28944" y="260201"/>
                  </a:lnTo>
                  <a:lnTo>
                    <a:pt x="28944" y="289145"/>
                  </a:lnTo>
                  <a:close/>
                  <a:moveTo>
                    <a:pt x="0" y="549346"/>
                  </a:moveTo>
                  <a:lnTo>
                    <a:pt x="0" y="520401"/>
                  </a:lnTo>
                  <a:lnTo>
                    <a:pt x="28944" y="520401"/>
                  </a:lnTo>
                  <a:lnTo>
                    <a:pt x="28944" y="549346"/>
                  </a:lnTo>
                  <a:close/>
                  <a:moveTo>
                    <a:pt x="0" y="809547"/>
                  </a:moveTo>
                  <a:lnTo>
                    <a:pt x="0" y="780602"/>
                  </a:lnTo>
                  <a:lnTo>
                    <a:pt x="28944" y="780602"/>
                  </a:lnTo>
                  <a:lnTo>
                    <a:pt x="28944" y="809547"/>
                  </a:lnTo>
                  <a:close/>
                  <a:moveTo>
                    <a:pt x="0" y="1069746"/>
                  </a:moveTo>
                  <a:lnTo>
                    <a:pt x="0" y="1040802"/>
                  </a:lnTo>
                  <a:lnTo>
                    <a:pt x="28944" y="1040802"/>
                  </a:lnTo>
                  <a:lnTo>
                    <a:pt x="28944" y="1069746"/>
                  </a:lnTo>
                  <a:close/>
                  <a:moveTo>
                    <a:pt x="0" y="1329946"/>
                  </a:moveTo>
                  <a:lnTo>
                    <a:pt x="0" y="1301002"/>
                  </a:lnTo>
                  <a:lnTo>
                    <a:pt x="28944" y="1301002"/>
                  </a:lnTo>
                  <a:lnTo>
                    <a:pt x="28944" y="1329946"/>
                  </a:lnTo>
                  <a:close/>
                </a:path>
              </a:pathLst>
            </a:custGeom>
            <a:solidFill>
              <a:schemeClr val="tx2">
                <a:alpha val="20000"/>
              </a:schemeClr>
            </a:solidFill>
            <a:ln w="10294" cap="flat">
              <a:noFill/>
              <a:prstDash val="solid"/>
              <a:miter/>
            </a:ln>
          </p:spPr>
          <p:txBody>
            <a:bodyPr wrap="square" rtlCol="0" anchor="ctr">
              <a:noAutofit/>
            </a:bodyPr>
            <a:lstStyle/>
            <a:p>
              <a:pPr marL="0" marR="0" lvl="0" indent="0" algn="l" defTabSz="1508760" rtl="0" eaLnBrk="1" fontAlgn="auto" latinLnBrk="0" hangingPunct="1">
                <a:lnSpc>
                  <a:spcPct val="100000"/>
                </a:lnSpc>
                <a:spcBef>
                  <a:spcPts val="0"/>
                </a:spcBef>
                <a:spcAft>
                  <a:spcPts val="0"/>
                </a:spcAft>
                <a:buClrTx/>
                <a:buSzTx/>
                <a:buFontTx/>
                <a:buNone/>
                <a:tabLst/>
                <a:defRPr/>
              </a:pPr>
              <a:endParaRPr kumimoji="0" lang="en-US" sz="297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2" name="Freeform: Shape 121">
              <a:extLst>
                <a:ext uri="{FF2B5EF4-FFF2-40B4-BE49-F238E27FC236}">
                  <a16:creationId xmlns:a16="http://schemas.microsoft.com/office/drawing/2014/main" id="{8D46D494-7055-4143-B943-8C5BA1F22452}"/>
                </a:ext>
              </a:extLst>
            </p:cNvPr>
            <p:cNvSpPr/>
            <p:nvPr userDrawn="1"/>
          </p:nvSpPr>
          <p:spPr>
            <a:xfrm rot="5400000">
              <a:off x="9981382" y="374704"/>
              <a:ext cx="549346" cy="289153"/>
            </a:xfrm>
            <a:custGeom>
              <a:avLst/>
              <a:gdLst>
                <a:gd name="connsiteX0" fmla="*/ 520400 w 549346"/>
                <a:gd name="connsiteY0" fmla="*/ 28953 h 289153"/>
                <a:gd name="connsiteX1" fmla="*/ 520400 w 549346"/>
                <a:gd name="connsiteY1" fmla="*/ 9 h 289153"/>
                <a:gd name="connsiteX2" fmla="*/ 549346 w 549346"/>
                <a:gd name="connsiteY2" fmla="*/ 9 h 289153"/>
                <a:gd name="connsiteX3" fmla="*/ 549346 w 549346"/>
                <a:gd name="connsiteY3" fmla="*/ 28953 h 289153"/>
                <a:gd name="connsiteX4" fmla="*/ 520400 w 549346"/>
                <a:gd name="connsiteY4" fmla="*/ 289153 h 289153"/>
                <a:gd name="connsiteX5" fmla="*/ 520400 w 549346"/>
                <a:gd name="connsiteY5" fmla="*/ 260209 h 289153"/>
                <a:gd name="connsiteX6" fmla="*/ 549346 w 549346"/>
                <a:gd name="connsiteY6" fmla="*/ 260209 h 289153"/>
                <a:gd name="connsiteX7" fmla="*/ 549346 w 549346"/>
                <a:gd name="connsiteY7" fmla="*/ 289153 h 289153"/>
                <a:gd name="connsiteX8" fmla="*/ 260201 w 549346"/>
                <a:gd name="connsiteY8" fmla="*/ 289151 h 289153"/>
                <a:gd name="connsiteX9" fmla="*/ 260201 w 549346"/>
                <a:gd name="connsiteY9" fmla="*/ 260207 h 289153"/>
                <a:gd name="connsiteX10" fmla="*/ 289145 w 549346"/>
                <a:gd name="connsiteY10" fmla="*/ 260207 h 289153"/>
                <a:gd name="connsiteX11" fmla="*/ 289145 w 549346"/>
                <a:gd name="connsiteY11" fmla="*/ 289151 h 289153"/>
                <a:gd name="connsiteX12" fmla="*/ 0 w 549346"/>
                <a:gd name="connsiteY12" fmla="*/ 28949 h 289153"/>
                <a:gd name="connsiteX13" fmla="*/ 0 w 549346"/>
                <a:gd name="connsiteY13" fmla="*/ 0 h 289153"/>
                <a:gd name="connsiteX14" fmla="*/ 28944 w 549346"/>
                <a:gd name="connsiteY14" fmla="*/ 0 h 289153"/>
                <a:gd name="connsiteX15" fmla="*/ 28944 w 549346"/>
                <a:gd name="connsiteY15" fmla="*/ 28949 h 289153"/>
                <a:gd name="connsiteX16" fmla="*/ 0 w 549346"/>
                <a:gd name="connsiteY16" fmla="*/ 289149 h 289153"/>
                <a:gd name="connsiteX17" fmla="*/ 0 w 549346"/>
                <a:gd name="connsiteY17" fmla="*/ 260205 h 289153"/>
                <a:gd name="connsiteX18" fmla="*/ 28944 w 549346"/>
                <a:gd name="connsiteY18" fmla="*/ 260205 h 289153"/>
                <a:gd name="connsiteX19" fmla="*/ 28944 w 549346"/>
                <a:gd name="connsiteY19" fmla="*/ 289149 h 289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49346" h="289153">
                  <a:moveTo>
                    <a:pt x="520400" y="28953"/>
                  </a:moveTo>
                  <a:lnTo>
                    <a:pt x="520400" y="9"/>
                  </a:lnTo>
                  <a:lnTo>
                    <a:pt x="549346" y="9"/>
                  </a:lnTo>
                  <a:lnTo>
                    <a:pt x="549346" y="28953"/>
                  </a:lnTo>
                  <a:close/>
                  <a:moveTo>
                    <a:pt x="520400" y="289153"/>
                  </a:moveTo>
                  <a:lnTo>
                    <a:pt x="520400" y="260209"/>
                  </a:lnTo>
                  <a:lnTo>
                    <a:pt x="549346" y="260209"/>
                  </a:lnTo>
                  <a:lnTo>
                    <a:pt x="549346" y="289153"/>
                  </a:lnTo>
                  <a:close/>
                  <a:moveTo>
                    <a:pt x="260201" y="289151"/>
                  </a:moveTo>
                  <a:lnTo>
                    <a:pt x="260201" y="260207"/>
                  </a:lnTo>
                  <a:lnTo>
                    <a:pt x="289145" y="260207"/>
                  </a:lnTo>
                  <a:lnTo>
                    <a:pt x="289145" y="289151"/>
                  </a:lnTo>
                  <a:close/>
                  <a:moveTo>
                    <a:pt x="0" y="28949"/>
                  </a:moveTo>
                  <a:lnTo>
                    <a:pt x="0" y="0"/>
                  </a:lnTo>
                  <a:lnTo>
                    <a:pt x="28944" y="0"/>
                  </a:lnTo>
                  <a:lnTo>
                    <a:pt x="28944" y="28949"/>
                  </a:lnTo>
                  <a:close/>
                  <a:moveTo>
                    <a:pt x="0" y="289149"/>
                  </a:moveTo>
                  <a:lnTo>
                    <a:pt x="0" y="260205"/>
                  </a:lnTo>
                  <a:lnTo>
                    <a:pt x="28944" y="260205"/>
                  </a:lnTo>
                  <a:lnTo>
                    <a:pt x="28944" y="289149"/>
                  </a:lnTo>
                  <a:close/>
                </a:path>
              </a:pathLst>
            </a:custGeom>
            <a:solidFill>
              <a:schemeClr val="tx2">
                <a:alpha val="20000"/>
              </a:schemeClr>
            </a:solidFill>
            <a:ln w="10294" cap="flat">
              <a:noFill/>
              <a:prstDash val="solid"/>
              <a:miter/>
            </a:ln>
          </p:spPr>
          <p:txBody>
            <a:bodyPr wrap="square" rtlCol="0" anchor="ctr">
              <a:noAutofit/>
            </a:bodyPr>
            <a:lstStyle/>
            <a:p>
              <a:pPr marL="0" marR="0" lvl="0" indent="0" algn="l" defTabSz="1508760" rtl="0" eaLnBrk="1" fontAlgn="auto" latinLnBrk="0" hangingPunct="1">
                <a:lnSpc>
                  <a:spcPct val="100000"/>
                </a:lnSpc>
                <a:spcBef>
                  <a:spcPts val="0"/>
                </a:spcBef>
                <a:spcAft>
                  <a:spcPts val="0"/>
                </a:spcAft>
                <a:buClrTx/>
                <a:buSzTx/>
                <a:buFontTx/>
                <a:buNone/>
                <a:tabLst/>
                <a:defRPr/>
              </a:pPr>
              <a:endParaRPr kumimoji="0" lang="en-US" sz="297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123" name="Rectangle 122">
            <a:extLst>
              <a:ext uri="{FF2B5EF4-FFF2-40B4-BE49-F238E27FC236}">
                <a16:creationId xmlns:a16="http://schemas.microsoft.com/office/drawing/2014/main" id="{694980F1-8081-4727-AF16-2C7A786A04A0}"/>
              </a:ext>
            </a:extLst>
          </p:cNvPr>
          <p:cNvSpPr/>
          <p:nvPr userDrawn="1"/>
        </p:nvSpPr>
        <p:spPr>
          <a:xfrm>
            <a:off x="-1" y="11270437"/>
            <a:ext cx="20116802" cy="4526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508760" rtl="0" eaLnBrk="1" fontAlgn="auto" latinLnBrk="0" hangingPunct="1">
              <a:lnSpc>
                <a:spcPct val="100000"/>
              </a:lnSpc>
              <a:spcBef>
                <a:spcPts val="0"/>
              </a:spcBef>
              <a:spcAft>
                <a:spcPts val="0"/>
              </a:spcAft>
              <a:buClrTx/>
              <a:buSzTx/>
              <a:buFontTx/>
              <a:buNone/>
              <a:tabLst/>
              <a:defRPr/>
            </a:pPr>
            <a:endParaRPr kumimoji="0" lang="en-US" sz="297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5" name="Rectangle 124">
            <a:extLst>
              <a:ext uri="{FF2B5EF4-FFF2-40B4-BE49-F238E27FC236}">
                <a16:creationId xmlns:a16="http://schemas.microsoft.com/office/drawing/2014/main" id="{B7A2851A-0D86-43AE-9456-A80B00C5A836}"/>
              </a:ext>
            </a:extLst>
          </p:cNvPr>
          <p:cNvSpPr/>
          <p:nvPr userDrawn="1"/>
        </p:nvSpPr>
        <p:spPr>
          <a:xfrm flipV="1">
            <a:off x="251460" y="1634204"/>
            <a:ext cx="19613880" cy="7543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508760" rtl="0" eaLnBrk="1" fontAlgn="auto" latinLnBrk="0" hangingPunct="1">
              <a:lnSpc>
                <a:spcPct val="100000"/>
              </a:lnSpc>
              <a:spcBef>
                <a:spcPts val="0"/>
              </a:spcBef>
              <a:spcAft>
                <a:spcPts val="0"/>
              </a:spcAft>
              <a:buClrTx/>
              <a:buSzTx/>
              <a:buFontTx/>
              <a:buNone/>
              <a:tabLst/>
              <a:defRPr/>
            </a:pPr>
            <a:endParaRPr kumimoji="0" lang="en-US" sz="297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4" name="Picture 13">
            <a:extLst>
              <a:ext uri="{FF2B5EF4-FFF2-40B4-BE49-F238E27FC236}">
                <a16:creationId xmlns:a16="http://schemas.microsoft.com/office/drawing/2014/main" id="{F1B21816-59A2-44FE-B626-AFC8D09EF19E}"/>
              </a:ext>
            </a:extLst>
          </p:cNvPr>
          <p:cNvPicPr>
            <a:picLocks noChangeAspect="1"/>
          </p:cNvPicPr>
          <p:nvPr userDrawn="1"/>
        </p:nvPicPr>
        <p:blipFill rotWithShape="1">
          <a:blip r:embed="rId4"/>
          <a:srcRect t="1" r="34269" b="-33425"/>
          <a:stretch/>
        </p:blipFill>
        <p:spPr>
          <a:xfrm>
            <a:off x="18044242" y="575900"/>
            <a:ext cx="1540059" cy="717027"/>
          </a:xfrm>
          <a:prstGeom prst="rect">
            <a:avLst/>
          </a:prstGeom>
        </p:spPr>
      </p:pic>
    </p:spTree>
    <p:custDataLst>
      <p:tags r:id="rId1"/>
    </p:custDataLst>
    <p:extLst>
      <p:ext uri="{BB962C8B-B14F-4D97-AF65-F5344CB8AC3E}">
        <p14:creationId xmlns:p14="http://schemas.microsoft.com/office/powerpoint/2010/main" val="179362120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399F9E-A010-4F5D-B99D-E6619C931382}"/>
              </a:ext>
            </a:extLst>
          </p:cNvPr>
          <p:cNvSpPr>
            <a:spLocks noGrp="1"/>
          </p:cNvSpPr>
          <p:nvPr>
            <p:ph type="ctrTitle"/>
          </p:nvPr>
        </p:nvSpPr>
        <p:spPr>
          <a:xfrm>
            <a:off x="2514600" y="1851899"/>
            <a:ext cx="15087600" cy="3939540"/>
          </a:xfrm>
        </p:spPr>
        <p:txBody>
          <a:bodyPr anchor="b"/>
          <a:lstStyle>
            <a:lvl1pPr algn="ctr">
              <a:defRPr sz="9900"/>
            </a:lvl1pPr>
          </a:lstStyle>
          <a:p>
            <a:r>
              <a:rPr lang="en-US"/>
              <a:t>Click to edit Master title style</a:t>
            </a:r>
          </a:p>
        </p:txBody>
      </p:sp>
      <p:sp>
        <p:nvSpPr>
          <p:cNvPr id="3" name="Subtitle 2">
            <a:extLst>
              <a:ext uri="{FF2B5EF4-FFF2-40B4-BE49-F238E27FC236}">
                <a16:creationId xmlns:a16="http://schemas.microsoft.com/office/drawing/2014/main" id="{76A3C666-E25E-401C-A048-78BB6BD9BDCE}"/>
              </a:ext>
            </a:extLst>
          </p:cNvPr>
          <p:cNvSpPr>
            <a:spLocks noGrp="1"/>
          </p:cNvSpPr>
          <p:nvPr>
            <p:ph type="subTitle" idx="1"/>
          </p:nvPr>
        </p:nvSpPr>
        <p:spPr>
          <a:xfrm>
            <a:off x="2514600" y="5943363"/>
            <a:ext cx="15087600" cy="2732007"/>
          </a:xfrm>
        </p:spPr>
        <p:txBody>
          <a:bodyPr/>
          <a:lstStyle>
            <a:lvl1pPr marL="0" indent="0" algn="ctr">
              <a:buNone/>
              <a:defRPr sz="3960"/>
            </a:lvl1pPr>
            <a:lvl2pPr marL="754380" indent="0" algn="ctr">
              <a:buNone/>
              <a:defRPr sz="3300"/>
            </a:lvl2pPr>
            <a:lvl3pPr marL="1508760" indent="0" algn="ctr">
              <a:buNone/>
              <a:defRPr sz="2970"/>
            </a:lvl3pPr>
            <a:lvl4pPr marL="2263140" indent="0" algn="ctr">
              <a:buNone/>
              <a:defRPr sz="2640"/>
            </a:lvl4pPr>
            <a:lvl5pPr marL="3017520" indent="0" algn="ctr">
              <a:buNone/>
              <a:defRPr sz="2640"/>
            </a:lvl5pPr>
            <a:lvl6pPr marL="3771900" indent="0" algn="ctr">
              <a:buNone/>
              <a:defRPr sz="2640"/>
            </a:lvl6pPr>
            <a:lvl7pPr marL="4526280" indent="0" algn="ctr">
              <a:buNone/>
              <a:defRPr sz="2640"/>
            </a:lvl7pPr>
            <a:lvl8pPr marL="5280660" indent="0" algn="ctr">
              <a:buNone/>
              <a:defRPr sz="2640"/>
            </a:lvl8pPr>
            <a:lvl9pPr marL="6035040" indent="0" algn="ctr">
              <a:buNone/>
              <a:defRPr sz="2640"/>
            </a:lvl9pPr>
          </a:lstStyle>
          <a:p>
            <a:r>
              <a:rPr lang="en-US"/>
              <a:t>Click to edit Master subtitle style</a:t>
            </a:r>
          </a:p>
        </p:txBody>
      </p:sp>
      <p:sp>
        <p:nvSpPr>
          <p:cNvPr id="4" name="Date Placeholder 3">
            <a:extLst>
              <a:ext uri="{FF2B5EF4-FFF2-40B4-BE49-F238E27FC236}">
                <a16:creationId xmlns:a16="http://schemas.microsoft.com/office/drawing/2014/main" id="{E9552FCF-75B4-4A2D-9B74-33906AC91786}"/>
              </a:ext>
            </a:extLst>
          </p:cNvPr>
          <p:cNvSpPr>
            <a:spLocks noGrp="1"/>
          </p:cNvSpPr>
          <p:nvPr>
            <p:ph type="dt" sz="half" idx="10"/>
          </p:nvPr>
        </p:nvSpPr>
        <p:spPr/>
        <p:txBody>
          <a:bodyPr/>
          <a:lstStyle/>
          <a:p>
            <a:fld id="{F4807B29-2B4F-422C-9946-1255543269A0}" type="datetimeFigureOut">
              <a:rPr lang="en-US" smtClean="0"/>
              <a:t>7/30/2024</a:t>
            </a:fld>
            <a:endParaRPr lang="en-US"/>
          </a:p>
        </p:txBody>
      </p:sp>
      <p:sp>
        <p:nvSpPr>
          <p:cNvPr id="5" name="Footer Placeholder 4">
            <a:extLst>
              <a:ext uri="{FF2B5EF4-FFF2-40B4-BE49-F238E27FC236}">
                <a16:creationId xmlns:a16="http://schemas.microsoft.com/office/drawing/2014/main" id="{0B890881-A9AE-460F-A8CE-2103D4C979E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41D3B92-1C45-4179-98B7-0AEF85FD1CD8}"/>
              </a:ext>
            </a:extLst>
          </p:cNvPr>
          <p:cNvSpPr>
            <a:spLocks noGrp="1"/>
          </p:cNvSpPr>
          <p:nvPr>
            <p:ph type="sldNum" sz="quarter" idx="12"/>
          </p:nvPr>
        </p:nvSpPr>
        <p:spPr/>
        <p:txBody>
          <a:bodyPr/>
          <a:lstStyle/>
          <a:p>
            <a:fld id="{E1681048-1656-41B8-B8F0-D72337B3CB9D}" type="slidenum">
              <a:rPr lang="en-US" smtClean="0"/>
              <a:t>‹#›</a:t>
            </a:fld>
            <a:endParaRPr lang="en-US"/>
          </a:p>
        </p:txBody>
      </p:sp>
    </p:spTree>
    <p:extLst>
      <p:ext uri="{BB962C8B-B14F-4D97-AF65-F5344CB8AC3E}">
        <p14:creationId xmlns:p14="http://schemas.microsoft.com/office/powerpoint/2010/main" val="7425067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254"/>
        <p:cNvGrpSpPr/>
        <p:nvPr/>
      </p:nvGrpSpPr>
      <p:grpSpPr>
        <a:xfrm>
          <a:off x="0" y="0"/>
          <a:ext cx="0" cy="0"/>
          <a:chOff x="0" y="0"/>
          <a:chExt cx="0" cy="0"/>
        </a:xfrm>
      </p:grpSpPr>
      <p:sp>
        <p:nvSpPr>
          <p:cNvPr id="255" name="Google Shape;255;p71"/>
          <p:cNvSpPr txBox="1">
            <a:spLocks noGrp="1"/>
          </p:cNvSpPr>
          <p:nvPr>
            <p:ph type="title"/>
          </p:nvPr>
        </p:nvSpPr>
        <p:spPr>
          <a:xfrm>
            <a:off x="7515671" y="4581503"/>
            <a:ext cx="5085456" cy="1269707"/>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sz="8256" b="1" i="0">
                <a:solidFill>
                  <a:schemeClr val="lt1"/>
                </a:solidFill>
                <a:latin typeface="Quattrocento Sans"/>
                <a:ea typeface="Quattrocento Sans"/>
                <a:cs typeface="Quattrocento Sans"/>
                <a:sym typeface="Quattrocento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6" name="Google Shape;256;p71"/>
          <p:cNvSpPr txBox="1">
            <a:spLocks noGrp="1"/>
          </p:cNvSpPr>
          <p:nvPr>
            <p:ph type="ftr" idx="11"/>
          </p:nvPr>
        </p:nvSpPr>
        <p:spPr>
          <a:xfrm>
            <a:off x="6839712" y="10523604"/>
            <a:ext cx="6437376" cy="276999"/>
          </a:xfrm>
          <a:prstGeom prst="rect">
            <a:avLst/>
          </a:prstGeom>
          <a:noFill/>
          <a:ln>
            <a:noFill/>
          </a:ln>
        </p:spPr>
        <p:txBody>
          <a:bodyPr spcFirstLastPara="1" wrap="square" lIns="0" tIns="0" rIns="0" bIns="0" anchor="t" anchorCtr="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7" name="Google Shape;257;p71"/>
          <p:cNvSpPr txBox="1">
            <a:spLocks noGrp="1"/>
          </p:cNvSpPr>
          <p:nvPr>
            <p:ph type="dt" idx="10"/>
          </p:nvPr>
        </p:nvSpPr>
        <p:spPr>
          <a:xfrm>
            <a:off x="1005841" y="10523604"/>
            <a:ext cx="4626864" cy="276999"/>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8" name="Google Shape;258;p71"/>
          <p:cNvSpPr txBox="1">
            <a:spLocks noGrp="1"/>
          </p:cNvSpPr>
          <p:nvPr>
            <p:ph type="sldNum" idx="12"/>
          </p:nvPr>
        </p:nvSpPr>
        <p:spPr>
          <a:xfrm>
            <a:off x="14484098" y="10523604"/>
            <a:ext cx="4626864" cy="276999"/>
          </a:xfrm>
          <a:prstGeom prst="rect">
            <a:avLst/>
          </a:prstGeom>
          <a:noFill/>
          <a:ln>
            <a:noFill/>
          </a:ln>
        </p:spPr>
        <p:txBody>
          <a:bodyPr spcFirstLastPara="1" wrap="square" lIns="0" tIns="0" rIns="0" bIns="0" anchor="t" anchorCtr="0">
            <a:spAutoFit/>
          </a:bodyPr>
          <a:lstStyle>
            <a:lvl1pPr marL="0" marR="0" lvl="0" indent="0" algn="r">
              <a:lnSpc>
                <a:spcPct val="100000"/>
              </a:lnSpc>
              <a:spcBef>
                <a:spcPts val="0"/>
              </a:spcBef>
              <a:spcAft>
                <a:spcPts val="0"/>
              </a:spcAft>
              <a:buClr>
                <a:srgbClr val="000000"/>
              </a:buClr>
              <a:buSzPts val="1800"/>
              <a:buFont typeface="Arial"/>
              <a:buNone/>
              <a:defRPr sz="1801"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800"/>
              <a:buFont typeface="Arial"/>
              <a:buNone/>
              <a:defRPr sz="1801"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800"/>
              <a:buFont typeface="Arial"/>
              <a:buNone/>
              <a:defRPr sz="1801"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800"/>
              <a:buFont typeface="Arial"/>
              <a:buNone/>
              <a:defRPr sz="1801"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800"/>
              <a:buFont typeface="Arial"/>
              <a:buNone/>
              <a:defRPr sz="1801"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800"/>
              <a:buFont typeface="Arial"/>
              <a:buNone/>
              <a:defRPr sz="1801"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800"/>
              <a:buFont typeface="Arial"/>
              <a:buNone/>
              <a:defRPr sz="1801"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800"/>
              <a:buFont typeface="Arial"/>
              <a:buNone/>
              <a:defRPr sz="1801"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800"/>
              <a:buFont typeface="Arial"/>
              <a:buNone/>
              <a:defRPr sz="1801" b="0" i="0" u="none" strike="noStrike" cap="none">
                <a:solidFill>
                  <a:srgbClr val="888888"/>
                </a:solidFill>
                <a:latin typeface="Calibri"/>
                <a:ea typeface="Calibri"/>
                <a:cs typeface="Calibri"/>
                <a:sym typeface="Calibri"/>
              </a:defRPr>
            </a:lvl9pPr>
          </a:lstStyle>
          <a:p>
            <a:fld id="{00000000-1234-1234-1234-123412341234}" type="slidenum">
              <a:rPr lang="en-GB" smtClean="0"/>
              <a:pPr/>
              <a:t>‹#›</a:t>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259"/>
        <p:cNvGrpSpPr/>
        <p:nvPr/>
      </p:nvGrpSpPr>
      <p:grpSpPr>
        <a:xfrm>
          <a:off x="0" y="0"/>
          <a:ext cx="0" cy="0"/>
          <a:chOff x="0" y="0"/>
          <a:chExt cx="0" cy="0"/>
        </a:xfrm>
      </p:grpSpPr>
      <p:sp>
        <p:nvSpPr>
          <p:cNvPr id="260" name="Google Shape;260;p72"/>
          <p:cNvSpPr txBox="1">
            <a:spLocks noGrp="1"/>
          </p:cNvSpPr>
          <p:nvPr>
            <p:ph type="ftr" idx="11"/>
          </p:nvPr>
        </p:nvSpPr>
        <p:spPr>
          <a:xfrm>
            <a:off x="6839712" y="10523604"/>
            <a:ext cx="6437376" cy="276999"/>
          </a:xfrm>
          <a:prstGeom prst="rect">
            <a:avLst/>
          </a:prstGeom>
          <a:noFill/>
          <a:ln>
            <a:noFill/>
          </a:ln>
        </p:spPr>
        <p:txBody>
          <a:bodyPr spcFirstLastPara="1" wrap="square" lIns="0" tIns="0" rIns="0" bIns="0" anchor="t" anchorCtr="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1" name="Google Shape;261;p72"/>
          <p:cNvSpPr txBox="1">
            <a:spLocks noGrp="1"/>
          </p:cNvSpPr>
          <p:nvPr>
            <p:ph type="dt" idx="10"/>
          </p:nvPr>
        </p:nvSpPr>
        <p:spPr>
          <a:xfrm>
            <a:off x="1005841" y="10523604"/>
            <a:ext cx="4626864" cy="276999"/>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2" name="Google Shape;262;p72"/>
          <p:cNvSpPr txBox="1">
            <a:spLocks noGrp="1"/>
          </p:cNvSpPr>
          <p:nvPr>
            <p:ph type="sldNum" idx="12"/>
          </p:nvPr>
        </p:nvSpPr>
        <p:spPr>
          <a:xfrm>
            <a:off x="14484098" y="10523604"/>
            <a:ext cx="4626864" cy="276999"/>
          </a:xfrm>
          <a:prstGeom prst="rect">
            <a:avLst/>
          </a:prstGeom>
          <a:noFill/>
          <a:ln>
            <a:noFill/>
          </a:ln>
        </p:spPr>
        <p:txBody>
          <a:bodyPr spcFirstLastPara="1" wrap="square" lIns="0" tIns="0" rIns="0" bIns="0" anchor="t" anchorCtr="0">
            <a:spAutoFit/>
          </a:bodyPr>
          <a:lstStyle>
            <a:lvl1pPr marL="0" marR="0" lvl="0" indent="0" algn="r">
              <a:lnSpc>
                <a:spcPct val="100000"/>
              </a:lnSpc>
              <a:spcBef>
                <a:spcPts val="0"/>
              </a:spcBef>
              <a:spcAft>
                <a:spcPts val="0"/>
              </a:spcAft>
              <a:buClr>
                <a:srgbClr val="000000"/>
              </a:buClr>
              <a:buSzPts val="1800"/>
              <a:buFont typeface="Arial"/>
              <a:buNone/>
              <a:defRPr sz="1801"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800"/>
              <a:buFont typeface="Arial"/>
              <a:buNone/>
              <a:defRPr sz="1801"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800"/>
              <a:buFont typeface="Arial"/>
              <a:buNone/>
              <a:defRPr sz="1801"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800"/>
              <a:buFont typeface="Arial"/>
              <a:buNone/>
              <a:defRPr sz="1801"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800"/>
              <a:buFont typeface="Arial"/>
              <a:buNone/>
              <a:defRPr sz="1801"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800"/>
              <a:buFont typeface="Arial"/>
              <a:buNone/>
              <a:defRPr sz="1801"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800"/>
              <a:buFont typeface="Arial"/>
              <a:buNone/>
              <a:defRPr sz="1801"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800"/>
              <a:buFont typeface="Arial"/>
              <a:buNone/>
              <a:defRPr sz="1801"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800"/>
              <a:buFont typeface="Arial"/>
              <a:buNone/>
              <a:defRPr sz="1801" b="0" i="0" u="none" strike="noStrike" cap="none">
                <a:solidFill>
                  <a:srgbClr val="888888"/>
                </a:solidFill>
                <a:latin typeface="Calibri"/>
                <a:ea typeface="Calibri"/>
                <a:cs typeface="Calibri"/>
                <a:sym typeface="Calibri"/>
              </a:defRPr>
            </a:lvl9pPr>
          </a:lstStyle>
          <a:p>
            <a:fld id="{00000000-1234-1234-1234-123412341234}" type="slidenum">
              <a:rPr lang="en-GB" smtClean="0"/>
              <a:pPr/>
              <a:t>‹#›</a:t>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_layout_2">
  <p:cSld name="title_layout_2">
    <p:bg>
      <p:bgPr>
        <a:solidFill>
          <a:srgbClr val="243A5E"/>
        </a:solidFill>
        <a:effectLst/>
      </p:bgPr>
    </p:bg>
    <p:spTree>
      <p:nvGrpSpPr>
        <p:cNvPr id="1" name="Shape 263"/>
        <p:cNvGrpSpPr/>
        <p:nvPr/>
      </p:nvGrpSpPr>
      <p:grpSpPr>
        <a:xfrm>
          <a:off x="0" y="0"/>
          <a:ext cx="0" cy="0"/>
          <a:chOff x="0" y="0"/>
          <a:chExt cx="0" cy="0"/>
        </a:xfrm>
      </p:grpSpPr>
      <p:pic>
        <p:nvPicPr>
          <p:cNvPr id="264" name="Google Shape;264;p29" descr="Image"/>
          <p:cNvPicPr preferRelativeResize="0"/>
          <p:nvPr/>
        </p:nvPicPr>
        <p:blipFill rotWithShape="1">
          <a:blip r:embed="rId2">
            <a:alphaModFix/>
          </a:blip>
          <a:srcRect/>
          <a:stretch/>
        </p:blipFill>
        <p:spPr>
          <a:xfrm>
            <a:off x="3" y="0"/>
            <a:ext cx="20116800" cy="11315700"/>
          </a:xfrm>
          <a:prstGeom prst="rect">
            <a:avLst/>
          </a:prstGeom>
          <a:noFill/>
          <a:ln>
            <a:noFill/>
          </a:ln>
        </p:spPr>
      </p:pic>
      <p:pic>
        <p:nvPicPr>
          <p:cNvPr id="265" name="Google Shape;265;p29" descr="Image"/>
          <p:cNvPicPr preferRelativeResize="0"/>
          <p:nvPr/>
        </p:nvPicPr>
        <p:blipFill rotWithShape="1">
          <a:blip r:embed="rId3">
            <a:alphaModFix/>
          </a:blip>
          <a:srcRect/>
          <a:stretch/>
        </p:blipFill>
        <p:spPr>
          <a:xfrm>
            <a:off x="1" y="1159159"/>
            <a:ext cx="20113972" cy="10156544"/>
          </a:xfrm>
          <a:prstGeom prst="rect">
            <a:avLst/>
          </a:prstGeom>
          <a:noFill/>
          <a:ln>
            <a:noFill/>
          </a:ln>
        </p:spPr>
      </p:pic>
      <p:sp>
        <p:nvSpPr>
          <p:cNvPr id="266" name="Google Shape;266;p29"/>
          <p:cNvSpPr txBox="1">
            <a:spLocks noGrp="1"/>
          </p:cNvSpPr>
          <p:nvPr>
            <p:ph type="title"/>
          </p:nvPr>
        </p:nvSpPr>
        <p:spPr>
          <a:xfrm>
            <a:off x="963930" y="4917278"/>
            <a:ext cx="11357610" cy="913455"/>
          </a:xfrm>
          <a:prstGeom prst="rect">
            <a:avLst/>
          </a:prstGeom>
          <a:noFill/>
          <a:ln>
            <a:noFill/>
          </a:ln>
        </p:spPr>
        <p:txBody>
          <a:bodyPr spcFirstLastPara="1" wrap="square" lIns="0" tIns="0" rIns="0" bIns="0" anchor="b" anchorCtr="0">
            <a:spAutoFit/>
          </a:bodyPr>
          <a:lstStyle>
            <a:lvl1pPr lvl="0" algn="l">
              <a:lnSpc>
                <a:spcPct val="100000"/>
              </a:lnSpc>
              <a:spcBef>
                <a:spcPts val="0"/>
              </a:spcBef>
              <a:spcAft>
                <a:spcPts val="0"/>
              </a:spcAft>
              <a:buSzPts val="1400"/>
              <a:buNone/>
              <a:defRPr sz="5940">
                <a:solidFill>
                  <a:schemeClr val="lt1"/>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7" name="Google Shape;267;p29"/>
          <p:cNvSpPr txBox="1">
            <a:spLocks noGrp="1"/>
          </p:cNvSpPr>
          <p:nvPr>
            <p:ph type="body" idx="1"/>
          </p:nvPr>
        </p:nvSpPr>
        <p:spPr>
          <a:xfrm>
            <a:off x="963930" y="6537960"/>
            <a:ext cx="11357610" cy="558294"/>
          </a:xfrm>
          <a:prstGeom prst="rect">
            <a:avLst/>
          </a:prstGeom>
          <a:noFill/>
          <a:ln>
            <a:noFill/>
          </a:ln>
        </p:spPr>
        <p:txBody>
          <a:bodyPr spcFirstLastPara="1" wrap="square" lIns="0" tIns="0" rIns="0" bIns="0" anchor="t" anchorCtr="0">
            <a:spAutoFit/>
          </a:bodyPr>
          <a:lstStyle>
            <a:lvl1pPr marL="457493" lvl="0" indent="-228746" algn="l">
              <a:lnSpc>
                <a:spcPct val="100000"/>
              </a:lnSpc>
              <a:spcBef>
                <a:spcPts val="0"/>
              </a:spcBef>
              <a:spcAft>
                <a:spcPts val="0"/>
              </a:spcAft>
              <a:buClr>
                <a:schemeClr val="lt1"/>
              </a:buClr>
              <a:buSzPts val="3628"/>
              <a:buFont typeface="Calibri"/>
              <a:buNone/>
              <a:defRPr sz="3630">
                <a:solidFill>
                  <a:schemeClr val="lt1"/>
                </a:solidFill>
                <a:latin typeface="Calibri"/>
                <a:ea typeface="Calibri"/>
                <a:cs typeface="Calibri"/>
                <a:sym typeface="Calibri"/>
              </a:defRPr>
            </a:lvl1pPr>
            <a:lvl2pPr marL="914986" lvl="1" indent="-228746" algn="l">
              <a:lnSpc>
                <a:spcPct val="100000"/>
              </a:lnSpc>
              <a:spcBef>
                <a:spcPts val="0"/>
              </a:spcBef>
              <a:spcAft>
                <a:spcPts val="0"/>
              </a:spcAft>
              <a:buSzPts val="1400"/>
              <a:buNone/>
              <a:defRPr/>
            </a:lvl2pPr>
            <a:lvl3pPr marL="1372480" lvl="2" indent="-228746" algn="l">
              <a:lnSpc>
                <a:spcPct val="100000"/>
              </a:lnSpc>
              <a:spcBef>
                <a:spcPts val="0"/>
              </a:spcBef>
              <a:spcAft>
                <a:spcPts val="0"/>
              </a:spcAft>
              <a:buSzPts val="1400"/>
              <a:buNone/>
              <a:defRPr/>
            </a:lvl3pPr>
            <a:lvl4pPr marL="1829972" lvl="3" indent="-228746" algn="l">
              <a:lnSpc>
                <a:spcPct val="100000"/>
              </a:lnSpc>
              <a:spcBef>
                <a:spcPts val="0"/>
              </a:spcBef>
              <a:spcAft>
                <a:spcPts val="0"/>
              </a:spcAft>
              <a:buSzPts val="1400"/>
              <a:buNone/>
              <a:defRPr/>
            </a:lvl4pPr>
            <a:lvl5pPr marL="2287466" lvl="4" indent="-228746" algn="l">
              <a:lnSpc>
                <a:spcPct val="100000"/>
              </a:lnSpc>
              <a:spcBef>
                <a:spcPts val="0"/>
              </a:spcBef>
              <a:spcAft>
                <a:spcPts val="0"/>
              </a:spcAft>
              <a:buSzPts val="1400"/>
              <a:buNone/>
              <a:defRPr/>
            </a:lvl5pPr>
            <a:lvl6pPr marL="2744960" lvl="5" indent="-228746" algn="l">
              <a:lnSpc>
                <a:spcPct val="100000"/>
              </a:lnSpc>
              <a:spcBef>
                <a:spcPts val="0"/>
              </a:spcBef>
              <a:spcAft>
                <a:spcPts val="0"/>
              </a:spcAft>
              <a:buSzPts val="1400"/>
              <a:buNone/>
              <a:defRPr/>
            </a:lvl6pPr>
            <a:lvl7pPr marL="3202452" lvl="6" indent="-228746" algn="l">
              <a:lnSpc>
                <a:spcPct val="100000"/>
              </a:lnSpc>
              <a:spcBef>
                <a:spcPts val="0"/>
              </a:spcBef>
              <a:spcAft>
                <a:spcPts val="0"/>
              </a:spcAft>
              <a:buSzPts val="1400"/>
              <a:buNone/>
              <a:defRPr/>
            </a:lvl7pPr>
            <a:lvl8pPr marL="3659946" lvl="7" indent="-228746" algn="l">
              <a:lnSpc>
                <a:spcPct val="100000"/>
              </a:lnSpc>
              <a:spcBef>
                <a:spcPts val="0"/>
              </a:spcBef>
              <a:spcAft>
                <a:spcPts val="0"/>
              </a:spcAft>
              <a:buSzPts val="1400"/>
              <a:buNone/>
              <a:defRPr/>
            </a:lvl8pPr>
            <a:lvl9pPr marL="4117438" lvl="8" indent="-228746" algn="l">
              <a:lnSpc>
                <a:spcPct val="100000"/>
              </a:lnSpc>
              <a:spcBef>
                <a:spcPts val="0"/>
              </a:spcBef>
              <a:spcAft>
                <a:spcPts val="0"/>
              </a:spcAft>
              <a:buSzPts val="1400"/>
              <a:buNone/>
              <a:defRPr/>
            </a:lvl9pPr>
          </a:lstStyle>
          <a:p>
            <a:endParaRPr/>
          </a:p>
        </p:txBody>
      </p:sp>
      <p:pic>
        <p:nvPicPr>
          <p:cNvPr id="268" name="Google Shape;268;p29" descr="Microsoft logo white text version"/>
          <p:cNvPicPr preferRelativeResize="0"/>
          <p:nvPr/>
        </p:nvPicPr>
        <p:blipFill rotWithShape="1">
          <a:blip r:embed="rId4">
            <a:alphaModFix/>
          </a:blip>
          <a:srcRect/>
          <a:stretch/>
        </p:blipFill>
        <p:spPr>
          <a:xfrm>
            <a:off x="963931" y="966553"/>
            <a:ext cx="2254304" cy="482803"/>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4707" userDrawn="1">
          <p15:clr>
            <a:srgbClr val="5ACBF0"/>
          </p15:clr>
        </p15:guide>
        <p15:guide id="4" orient="horz" pos="216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Content" type="obj">
  <p:cSld name="Title and Content">
    <p:spTree>
      <p:nvGrpSpPr>
        <p:cNvPr id="1" name="Shape 27"/>
        <p:cNvGrpSpPr/>
        <p:nvPr/>
      </p:nvGrpSpPr>
      <p:grpSpPr>
        <a:xfrm>
          <a:off x="0" y="0"/>
          <a:ext cx="0" cy="0"/>
          <a:chOff x="0" y="0"/>
          <a:chExt cx="0" cy="0"/>
        </a:xfrm>
      </p:grpSpPr>
      <p:sp>
        <p:nvSpPr>
          <p:cNvPr id="28" name="Google Shape;28;p4"/>
          <p:cNvSpPr txBox="1">
            <a:spLocks noGrp="1"/>
          </p:cNvSpPr>
          <p:nvPr>
            <p:ph type="title"/>
          </p:nvPr>
        </p:nvSpPr>
        <p:spPr>
          <a:xfrm>
            <a:off x="1383031" y="602461"/>
            <a:ext cx="17350740" cy="2187179"/>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4"/>
          <p:cNvSpPr txBox="1">
            <a:spLocks noGrp="1"/>
          </p:cNvSpPr>
          <p:nvPr>
            <p:ph type="body" idx="1"/>
          </p:nvPr>
        </p:nvSpPr>
        <p:spPr>
          <a:xfrm>
            <a:off x="1383031" y="3012281"/>
            <a:ext cx="17350740" cy="7179708"/>
          </a:xfrm>
          <a:prstGeom prst="rect">
            <a:avLst/>
          </a:prstGeom>
          <a:noFill/>
          <a:ln>
            <a:noFill/>
          </a:ln>
        </p:spPr>
        <p:txBody>
          <a:bodyPr spcFirstLastPara="1" wrap="square" lIns="91425" tIns="45700" rIns="91425" bIns="45700" anchor="t" anchorCtr="0">
            <a:normAutofit/>
          </a:bodyPr>
          <a:lstStyle>
            <a:lvl1pPr marL="753998" lvl="0" indent="-565498" algn="l">
              <a:lnSpc>
                <a:spcPct val="90000"/>
              </a:lnSpc>
              <a:spcBef>
                <a:spcPts val="1648"/>
              </a:spcBef>
              <a:spcAft>
                <a:spcPts val="0"/>
              </a:spcAft>
              <a:buClr>
                <a:schemeClr val="dk1"/>
              </a:buClr>
              <a:buSzPts val="1800"/>
              <a:buChar char="•"/>
              <a:defRPr/>
            </a:lvl1pPr>
            <a:lvl2pPr marL="1507995" lvl="1" indent="-565498" algn="l">
              <a:lnSpc>
                <a:spcPct val="90000"/>
              </a:lnSpc>
              <a:spcBef>
                <a:spcPts val="823"/>
              </a:spcBef>
              <a:spcAft>
                <a:spcPts val="0"/>
              </a:spcAft>
              <a:buClr>
                <a:schemeClr val="dk1"/>
              </a:buClr>
              <a:buSzPts val="1800"/>
              <a:buChar char="•"/>
              <a:defRPr/>
            </a:lvl2pPr>
            <a:lvl3pPr marL="2261994" lvl="2" indent="-565498" algn="l">
              <a:lnSpc>
                <a:spcPct val="90000"/>
              </a:lnSpc>
              <a:spcBef>
                <a:spcPts val="823"/>
              </a:spcBef>
              <a:spcAft>
                <a:spcPts val="0"/>
              </a:spcAft>
              <a:buClr>
                <a:schemeClr val="dk1"/>
              </a:buClr>
              <a:buSzPts val="1800"/>
              <a:buChar char="•"/>
              <a:defRPr/>
            </a:lvl3pPr>
            <a:lvl4pPr marL="3015992" lvl="3" indent="-565498" algn="l">
              <a:lnSpc>
                <a:spcPct val="90000"/>
              </a:lnSpc>
              <a:spcBef>
                <a:spcPts val="823"/>
              </a:spcBef>
              <a:spcAft>
                <a:spcPts val="0"/>
              </a:spcAft>
              <a:buClr>
                <a:schemeClr val="dk1"/>
              </a:buClr>
              <a:buSzPts val="1800"/>
              <a:buChar char="•"/>
              <a:defRPr/>
            </a:lvl4pPr>
            <a:lvl5pPr marL="3769990" lvl="4" indent="-565498" algn="l">
              <a:lnSpc>
                <a:spcPct val="90000"/>
              </a:lnSpc>
              <a:spcBef>
                <a:spcPts val="823"/>
              </a:spcBef>
              <a:spcAft>
                <a:spcPts val="0"/>
              </a:spcAft>
              <a:buClr>
                <a:schemeClr val="dk1"/>
              </a:buClr>
              <a:buSzPts val="1800"/>
              <a:buChar char="•"/>
              <a:defRPr/>
            </a:lvl5pPr>
            <a:lvl6pPr marL="4523989" lvl="5" indent="-565498" algn="l">
              <a:lnSpc>
                <a:spcPct val="90000"/>
              </a:lnSpc>
              <a:spcBef>
                <a:spcPts val="823"/>
              </a:spcBef>
              <a:spcAft>
                <a:spcPts val="0"/>
              </a:spcAft>
              <a:buClr>
                <a:schemeClr val="dk1"/>
              </a:buClr>
              <a:buSzPts val="1800"/>
              <a:buChar char="•"/>
              <a:defRPr/>
            </a:lvl6pPr>
            <a:lvl7pPr marL="5277988" lvl="6" indent="-565498" algn="l">
              <a:lnSpc>
                <a:spcPct val="90000"/>
              </a:lnSpc>
              <a:spcBef>
                <a:spcPts val="823"/>
              </a:spcBef>
              <a:spcAft>
                <a:spcPts val="0"/>
              </a:spcAft>
              <a:buClr>
                <a:schemeClr val="dk1"/>
              </a:buClr>
              <a:buSzPts val="1800"/>
              <a:buChar char="•"/>
              <a:defRPr/>
            </a:lvl7pPr>
            <a:lvl8pPr marL="6031984" lvl="7" indent="-565498" algn="l">
              <a:lnSpc>
                <a:spcPct val="90000"/>
              </a:lnSpc>
              <a:spcBef>
                <a:spcPts val="823"/>
              </a:spcBef>
              <a:spcAft>
                <a:spcPts val="0"/>
              </a:spcAft>
              <a:buClr>
                <a:schemeClr val="dk1"/>
              </a:buClr>
              <a:buSzPts val="1800"/>
              <a:buChar char="•"/>
              <a:defRPr/>
            </a:lvl8pPr>
            <a:lvl9pPr marL="6785982" lvl="8" indent="-565498" algn="l">
              <a:lnSpc>
                <a:spcPct val="90000"/>
              </a:lnSpc>
              <a:spcBef>
                <a:spcPts val="823"/>
              </a:spcBef>
              <a:spcAft>
                <a:spcPts val="0"/>
              </a:spcAft>
              <a:buClr>
                <a:schemeClr val="dk1"/>
              </a:buClr>
              <a:buSzPts val="1800"/>
              <a:buChar char="•"/>
              <a:defRPr/>
            </a:lvl9pPr>
          </a:lstStyle>
          <a:p>
            <a:endParaRPr/>
          </a:p>
        </p:txBody>
      </p:sp>
      <p:sp>
        <p:nvSpPr>
          <p:cNvPr id="30" name="Google Shape;30;p4"/>
          <p:cNvSpPr txBox="1">
            <a:spLocks noGrp="1"/>
          </p:cNvSpPr>
          <p:nvPr>
            <p:ph type="dt" idx="10"/>
          </p:nvPr>
        </p:nvSpPr>
        <p:spPr>
          <a:xfrm>
            <a:off x="1383032" y="10487978"/>
            <a:ext cx="4526281" cy="602456"/>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4"/>
          <p:cNvSpPr txBox="1">
            <a:spLocks noGrp="1"/>
          </p:cNvSpPr>
          <p:nvPr>
            <p:ph type="ftr" idx="11"/>
          </p:nvPr>
        </p:nvSpPr>
        <p:spPr>
          <a:xfrm>
            <a:off x="6663691" y="10487978"/>
            <a:ext cx="6789420" cy="602456"/>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 name="Google Shape;32;p4"/>
          <p:cNvSpPr txBox="1">
            <a:spLocks noGrp="1"/>
          </p:cNvSpPr>
          <p:nvPr>
            <p:ph type="sldNum" idx="12"/>
          </p:nvPr>
        </p:nvSpPr>
        <p:spPr>
          <a:xfrm>
            <a:off x="14207491" y="10487978"/>
            <a:ext cx="4526281" cy="602456"/>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978"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978"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978"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978"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978"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978"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978"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978"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978" b="0" i="0" u="none" strike="noStrike" cap="none">
                <a:solidFill>
                  <a:srgbClr val="888888"/>
                </a:solidFill>
                <a:latin typeface="Calibri"/>
                <a:ea typeface="Calibri"/>
                <a:cs typeface="Calibri"/>
                <a:sym typeface="Calibri"/>
              </a:defRPr>
            </a:lvl9pPr>
          </a:lstStyle>
          <a:p>
            <a:fld id="{00000000-1234-1234-1234-123412341234}" type="slidenum">
              <a:rPr lang="en-SG" smtClean="0"/>
              <a:pPr/>
              <a:t>‹#›</a:t>
            </a:fld>
            <a:endParaRPr lang="en-SG"/>
          </a:p>
        </p:txBody>
      </p:sp>
    </p:spTree>
    <p:extLst>
      <p:ext uri="{BB962C8B-B14F-4D97-AF65-F5344CB8AC3E}">
        <p14:creationId xmlns:p14="http://schemas.microsoft.com/office/powerpoint/2010/main" val="23023531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33"/>
        <p:cNvGrpSpPr/>
        <p:nvPr/>
      </p:nvGrpSpPr>
      <p:grpSpPr>
        <a:xfrm>
          <a:off x="0" y="0"/>
          <a:ext cx="0" cy="0"/>
          <a:chOff x="0" y="0"/>
          <a:chExt cx="0" cy="0"/>
        </a:xfrm>
      </p:grpSpPr>
      <p:sp>
        <p:nvSpPr>
          <p:cNvPr id="34" name="Google Shape;34;p5"/>
          <p:cNvSpPr txBox="1">
            <a:spLocks noGrp="1"/>
          </p:cNvSpPr>
          <p:nvPr>
            <p:ph type="title"/>
          </p:nvPr>
        </p:nvSpPr>
        <p:spPr>
          <a:xfrm>
            <a:off x="1372552" y="2821070"/>
            <a:ext cx="17350740" cy="4707016"/>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9896"/>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5"/>
          <p:cNvSpPr txBox="1">
            <a:spLocks noGrp="1"/>
          </p:cNvSpPr>
          <p:nvPr>
            <p:ph type="body" idx="1"/>
          </p:nvPr>
        </p:nvSpPr>
        <p:spPr>
          <a:xfrm>
            <a:off x="1372552" y="7572619"/>
            <a:ext cx="17350740" cy="2475309"/>
          </a:xfrm>
          <a:prstGeom prst="rect">
            <a:avLst/>
          </a:prstGeom>
          <a:noFill/>
          <a:ln>
            <a:noFill/>
          </a:ln>
        </p:spPr>
        <p:txBody>
          <a:bodyPr spcFirstLastPara="1" wrap="square" lIns="91425" tIns="45700" rIns="91425" bIns="45700" anchor="t" anchorCtr="0">
            <a:normAutofit/>
          </a:bodyPr>
          <a:lstStyle>
            <a:lvl1pPr marL="753998" lvl="0" indent="-376998" algn="l">
              <a:lnSpc>
                <a:spcPct val="90000"/>
              </a:lnSpc>
              <a:spcBef>
                <a:spcPts val="1648"/>
              </a:spcBef>
              <a:spcAft>
                <a:spcPts val="0"/>
              </a:spcAft>
              <a:buClr>
                <a:srgbClr val="888888"/>
              </a:buClr>
              <a:buSzPts val="2400"/>
              <a:buNone/>
              <a:defRPr sz="3958">
                <a:solidFill>
                  <a:srgbClr val="888888"/>
                </a:solidFill>
              </a:defRPr>
            </a:lvl1pPr>
            <a:lvl2pPr marL="1507995" lvl="1" indent="-376998" algn="l">
              <a:lnSpc>
                <a:spcPct val="90000"/>
              </a:lnSpc>
              <a:spcBef>
                <a:spcPts val="823"/>
              </a:spcBef>
              <a:spcAft>
                <a:spcPts val="0"/>
              </a:spcAft>
              <a:buClr>
                <a:srgbClr val="888888"/>
              </a:buClr>
              <a:buSzPts val="2000"/>
              <a:buNone/>
              <a:defRPr sz="3299">
                <a:solidFill>
                  <a:srgbClr val="888888"/>
                </a:solidFill>
              </a:defRPr>
            </a:lvl2pPr>
            <a:lvl3pPr marL="2261994" lvl="2" indent="-376998" algn="l">
              <a:lnSpc>
                <a:spcPct val="90000"/>
              </a:lnSpc>
              <a:spcBef>
                <a:spcPts val="823"/>
              </a:spcBef>
              <a:spcAft>
                <a:spcPts val="0"/>
              </a:spcAft>
              <a:buClr>
                <a:srgbClr val="888888"/>
              </a:buClr>
              <a:buSzPts val="1800"/>
              <a:buNone/>
              <a:defRPr sz="2969">
                <a:solidFill>
                  <a:srgbClr val="888888"/>
                </a:solidFill>
              </a:defRPr>
            </a:lvl3pPr>
            <a:lvl4pPr marL="3015992" lvl="3" indent="-376998" algn="l">
              <a:lnSpc>
                <a:spcPct val="90000"/>
              </a:lnSpc>
              <a:spcBef>
                <a:spcPts val="823"/>
              </a:spcBef>
              <a:spcAft>
                <a:spcPts val="0"/>
              </a:spcAft>
              <a:buClr>
                <a:srgbClr val="888888"/>
              </a:buClr>
              <a:buSzPts val="1600"/>
              <a:buNone/>
              <a:defRPr sz="2639">
                <a:solidFill>
                  <a:srgbClr val="888888"/>
                </a:solidFill>
              </a:defRPr>
            </a:lvl4pPr>
            <a:lvl5pPr marL="3769990" lvl="4" indent="-376998" algn="l">
              <a:lnSpc>
                <a:spcPct val="90000"/>
              </a:lnSpc>
              <a:spcBef>
                <a:spcPts val="823"/>
              </a:spcBef>
              <a:spcAft>
                <a:spcPts val="0"/>
              </a:spcAft>
              <a:buClr>
                <a:srgbClr val="888888"/>
              </a:buClr>
              <a:buSzPts val="1600"/>
              <a:buNone/>
              <a:defRPr sz="2639">
                <a:solidFill>
                  <a:srgbClr val="888888"/>
                </a:solidFill>
              </a:defRPr>
            </a:lvl5pPr>
            <a:lvl6pPr marL="4523989" lvl="5" indent="-376998" algn="l">
              <a:lnSpc>
                <a:spcPct val="90000"/>
              </a:lnSpc>
              <a:spcBef>
                <a:spcPts val="823"/>
              </a:spcBef>
              <a:spcAft>
                <a:spcPts val="0"/>
              </a:spcAft>
              <a:buClr>
                <a:srgbClr val="888888"/>
              </a:buClr>
              <a:buSzPts val="1600"/>
              <a:buNone/>
              <a:defRPr sz="2639">
                <a:solidFill>
                  <a:srgbClr val="888888"/>
                </a:solidFill>
              </a:defRPr>
            </a:lvl6pPr>
            <a:lvl7pPr marL="5277988" lvl="6" indent="-376998" algn="l">
              <a:lnSpc>
                <a:spcPct val="90000"/>
              </a:lnSpc>
              <a:spcBef>
                <a:spcPts val="823"/>
              </a:spcBef>
              <a:spcAft>
                <a:spcPts val="0"/>
              </a:spcAft>
              <a:buClr>
                <a:srgbClr val="888888"/>
              </a:buClr>
              <a:buSzPts val="1600"/>
              <a:buNone/>
              <a:defRPr sz="2639">
                <a:solidFill>
                  <a:srgbClr val="888888"/>
                </a:solidFill>
              </a:defRPr>
            </a:lvl7pPr>
            <a:lvl8pPr marL="6031984" lvl="7" indent="-376998" algn="l">
              <a:lnSpc>
                <a:spcPct val="90000"/>
              </a:lnSpc>
              <a:spcBef>
                <a:spcPts val="823"/>
              </a:spcBef>
              <a:spcAft>
                <a:spcPts val="0"/>
              </a:spcAft>
              <a:buClr>
                <a:srgbClr val="888888"/>
              </a:buClr>
              <a:buSzPts val="1600"/>
              <a:buNone/>
              <a:defRPr sz="2639">
                <a:solidFill>
                  <a:srgbClr val="888888"/>
                </a:solidFill>
              </a:defRPr>
            </a:lvl8pPr>
            <a:lvl9pPr marL="6785982" lvl="8" indent="-376998" algn="l">
              <a:lnSpc>
                <a:spcPct val="90000"/>
              </a:lnSpc>
              <a:spcBef>
                <a:spcPts val="823"/>
              </a:spcBef>
              <a:spcAft>
                <a:spcPts val="0"/>
              </a:spcAft>
              <a:buClr>
                <a:srgbClr val="888888"/>
              </a:buClr>
              <a:buSzPts val="1600"/>
              <a:buNone/>
              <a:defRPr sz="2639">
                <a:solidFill>
                  <a:srgbClr val="888888"/>
                </a:solidFill>
              </a:defRPr>
            </a:lvl9pPr>
          </a:lstStyle>
          <a:p>
            <a:endParaRPr/>
          </a:p>
        </p:txBody>
      </p:sp>
      <p:sp>
        <p:nvSpPr>
          <p:cNvPr id="36" name="Google Shape;36;p5"/>
          <p:cNvSpPr txBox="1">
            <a:spLocks noGrp="1"/>
          </p:cNvSpPr>
          <p:nvPr>
            <p:ph type="dt" idx="10"/>
          </p:nvPr>
        </p:nvSpPr>
        <p:spPr>
          <a:xfrm>
            <a:off x="1383032" y="10487978"/>
            <a:ext cx="4526281" cy="602456"/>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5"/>
          <p:cNvSpPr txBox="1">
            <a:spLocks noGrp="1"/>
          </p:cNvSpPr>
          <p:nvPr>
            <p:ph type="ftr" idx="11"/>
          </p:nvPr>
        </p:nvSpPr>
        <p:spPr>
          <a:xfrm>
            <a:off x="6663691" y="10487978"/>
            <a:ext cx="6789420" cy="602456"/>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5"/>
          <p:cNvSpPr txBox="1">
            <a:spLocks noGrp="1"/>
          </p:cNvSpPr>
          <p:nvPr>
            <p:ph type="sldNum" idx="12"/>
          </p:nvPr>
        </p:nvSpPr>
        <p:spPr>
          <a:xfrm>
            <a:off x="14207491" y="10487978"/>
            <a:ext cx="4526281" cy="602456"/>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978"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978"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978"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978"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978"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978"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978"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978"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978" b="0" i="0" u="none" strike="noStrike" cap="none">
                <a:solidFill>
                  <a:srgbClr val="888888"/>
                </a:solidFill>
                <a:latin typeface="Calibri"/>
                <a:ea typeface="Calibri"/>
                <a:cs typeface="Calibri"/>
                <a:sym typeface="Calibri"/>
              </a:defRPr>
            </a:lvl9pPr>
          </a:lstStyle>
          <a:p>
            <a:fld id="{00000000-1234-1234-1234-123412341234}" type="slidenum">
              <a:rPr lang="en-SG" smtClean="0"/>
              <a:pPr/>
              <a:t>‹#›</a:t>
            </a:fld>
            <a:endParaRPr lang="en-SG"/>
          </a:p>
        </p:txBody>
      </p:sp>
    </p:spTree>
    <p:extLst>
      <p:ext uri="{BB962C8B-B14F-4D97-AF65-F5344CB8AC3E}">
        <p14:creationId xmlns:p14="http://schemas.microsoft.com/office/powerpoint/2010/main" val="8736790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9"/>
        <p:cNvGrpSpPr/>
        <p:nvPr/>
      </p:nvGrpSpPr>
      <p:grpSpPr>
        <a:xfrm>
          <a:off x="0" y="0"/>
          <a:ext cx="0" cy="0"/>
          <a:chOff x="0" y="0"/>
          <a:chExt cx="0" cy="0"/>
        </a:xfrm>
      </p:grpSpPr>
      <p:sp>
        <p:nvSpPr>
          <p:cNvPr id="40" name="Google Shape;40;p6"/>
          <p:cNvSpPr txBox="1">
            <a:spLocks noGrp="1"/>
          </p:cNvSpPr>
          <p:nvPr>
            <p:ph type="dt" idx="10"/>
          </p:nvPr>
        </p:nvSpPr>
        <p:spPr>
          <a:xfrm>
            <a:off x="1383032" y="10487978"/>
            <a:ext cx="4526281" cy="602456"/>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6"/>
          <p:cNvSpPr txBox="1">
            <a:spLocks noGrp="1"/>
          </p:cNvSpPr>
          <p:nvPr>
            <p:ph type="ftr" idx="11"/>
          </p:nvPr>
        </p:nvSpPr>
        <p:spPr>
          <a:xfrm>
            <a:off x="6663691" y="10487978"/>
            <a:ext cx="6789420" cy="602456"/>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6"/>
          <p:cNvSpPr txBox="1">
            <a:spLocks noGrp="1"/>
          </p:cNvSpPr>
          <p:nvPr>
            <p:ph type="sldNum" idx="12"/>
          </p:nvPr>
        </p:nvSpPr>
        <p:spPr>
          <a:xfrm>
            <a:off x="14207491" y="10487978"/>
            <a:ext cx="4526281" cy="602456"/>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978"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978"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978"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978"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978"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978"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978"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978"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978" b="0" i="0" u="none" strike="noStrike" cap="none">
                <a:solidFill>
                  <a:srgbClr val="888888"/>
                </a:solidFill>
                <a:latin typeface="Calibri"/>
                <a:ea typeface="Calibri"/>
                <a:cs typeface="Calibri"/>
                <a:sym typeface="Calibri"/>
              </a:defRPr>
            </a:lvl9pPr>
          </a:lstStyle>
          <a:p>
            <a:fld id="{00000000-1234-1234-1234-123412341234}" type="slidenum">
              <a:rPr lang="en-SG" smtClean="0"/>
              <a:pPr/>
              <a:t>‹#›</a:t>
            </a:fld>
            <a:endParaRPr lang="en-SG"/>
          </a:p>
        </p:txBody>
      </p:sp>
    </p:spTree>
    <p:extLst>
      <p:ext uri="{BB962C8B-B14F-4D97-AF65-F5344CB8AC3E}">
        <p14:creationId xmlns:p14="http://schemas.microsoft.com/office/powerpoint/2010/main" val="32660649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4.xml"/><Relationship Id="rId3" Type="http://schemas.openxmlformats.org/officeDocument/2006/relationships/slideLayout" Target="../slideLayouts/slideLayout9.xml"/><Relationship Id="rId7" Type="http://schemas.openxmlformats.org/officeDocument/2006/relationships/slideLayout" Target="../slideLayouts/slideLayout13.xml"/><Relationship Id="rId12" Type="http://schemas.openxmlformats.org/officeDocument/2006/relationships/theme" Target="../theme/theme2.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slideLayout" Target="../slideLayouts/slideLayout12.xml"/><Relationship Id="rId11" Type="http://schemas.openxmlformats.org/officeDocument/2006/relationships/slideLayout" Target="../slideLayouts/slideLayout17.xml"/><Relationship Id="rId5" Type="http://schemas.openxmlformats.org/officeDocument/2006/relationships/slideLayout" Target="../slideLayouts/slideLayout11.xml"/><Relationship Id="rId10" Type="http://schemas.openxmlformats.org/officeDocument/2006/relationships/slideLayout" Target="../slideLayouts/slideLayout16.xml"/><Relationship Id="rId4" Type="http://schemas.openxmlformats.org/officeDocument/2006/relationships/slideLayout" Target="../slideLayouts/slideLayout10.xml"/><Relationship Id="rId9" Type="http://schemas.openxmlformats.org/officeDocument/2006/relationships/slideLayout" Target="../slideLayouts/slideLayout15.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slideLayout" Target="../slideLayouts/slideLayout31.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5" Type="http://schemas.openxmlformats.org/officeDocument/2006/relationships/theme" Target="../theme/theme4.xml"/><Relationship Id="rId10" Type="http://schemas.openxmlformats.org/officeDocument/2006/relationships/slideLayout" Target="../slideLayouts/slideLayout28.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slideLayout" Target="../slideLayouts/slideLayout32.xml"/></Relationships>
</file>

<file path=ppt/slideMasters/_rels/slideMaster5.xml.rels><?xml version="1.0" encoding="UTF-8" standalone="yes"?>
<Relationships xmlns="http://schemas.openxmlformats.org/package/2006/relationships"><Relationship Id="rId8" Type="http://schemas.openxmlformats.org/officeDocument/2006/relationships/theme" Target="../theme/theme5.xml"/><Relationship Id="rId3" Type="http://schemas.openxmlformats.org/officeDocument/2006/relationships/slideLayout" Target="../slideLayouts/slideLayout35.xml"/><Relationship Id="rId7" Type="http://schemas.openxmlformats.org/officeDocument/2006/relationships/slideLayout" Target="../slideLayouts/slideLayout39.xml"/><Relationship Id="rId2" Type="http://schemas.openxmlformats.org/officeDocument/2006/relationships/slideLayout" Target="../slideLayouts/slideLayout34.xml"/><Relationship Id="rId1" Type="http://schemas.openxmlformats.org/officeDocument/2006/relationships/slideLayout" Target="../slideLayouts/slideLayout33.xml"/><Relationship Id="rId6" Type="http://schemas.openxmlformats.org/officeDocument/2006/relationships/slideLayout" Target="../slideLayouts/slideLayout38.xml"/><Relationship Id="rId5" Type="http://schemas.openxmlformats.org/officeDocument/2006/relationships/slideLayout" Target="../slideLayouts/slideLayout37.xml"/><Relationship Id="rId4" Type="http://schemas.openxmlformats.org/officeDocument/2006/relationships/slideLayout" Target="../slideLayouts/slideLayout36.xml"/><Relationship Id="rId9" Type="http://schemas.openxmlformats.org/officeDocument/2006/relationships/tags" Target="../tags/tag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28"/>
        <p:cNvGrpSpPr/>
        <p:nvPr/>
      </p:nvGrpSpPr>
      <p:grpSpPr>
        <a:xfrm>
          <a:off x="0" y="0"/>
          <a:ext cx="0" cy="0"/>
          <a:chOff x="0" y="0"/>
          <a:chExt cx="0" cy="0"/>
        </a:xfrm>
      </p:grpSpPr>
      <p:pic>
        <p:nvPicPr>
          <p:cNvPr id="229" name="Google Shape;229;p27"/>
          <p:cNvPicPr preferRelativeResize="0"/>
          <p:nvPr/>
        </p:nvPicPr>
        <p:blipFill rotWithShape="1">
          <a:blip r:embed="rId8">
            <a:alphaModFix/>
          </a:blip>
          <a:srcRect/>
          <a:stretch/>
        </p:blipFill>
        <p:spPr>
          <a:xfrm>
            <a:off x="3" y="3"/>
            <a:ext cx="20116799" cy="11311381"/>
          </a:xfrm>
          <a:prstGeom prst="rect">
            <a:avLst/>
          </a:prstGeom>
          <a:noFill/>
          <a:ln>
            <a:noFill/>
          </a:ln>
        </p:spPr>
      </p:pic>
      <p:sp>
        <p:nvSpPr>
          <p:cNvPr id="230" name="Google Shape;230;p27"/>
          <p:cNvSpPr txBox="1">
            <a:spLocks noGrp="1"/>
          </p:cNvSpPr>
          <p:nvPr>
            <p:ph type="title"/>
          </p:nvPr>
        </p:nvSpPr>
        <p:spPr>
          <a:xfrm>
            <a:off x="7515671" y="4581502"/>
            <a:ext cx="5085456" cy="1282064"/>
          </a:xfrm>
          <a:prstGeom prst="rect">
            <a:avLst/>
          </a:prstGeom>
          <a:noFill/>
          <a:ln>
            <a:noFill/>
          </a:ln>
        </p:spPr>
        <p:txBody>
          <a:bodyPr spcFirstLastPara="1" wrap="square" lIns="0" tIns="0" rIns="0" bIns="0" anchor="t" anchorCtr="0">
            <a:spAutoFit/>
          </a:bodyPr>
          <a:lstStyle>
            <a:lvl1pPr marR="0" lvl="0" algn="l" rtl="0">
              <a:lnSpc>
                <a:spcPct val="100000"/>
              </a:lnSpc>
              <a:spcBef>
                <a:spcPts val="0"/>
              </a:spcBef>
              <a:spcAft>
                <a:spcPts val="0"/>
              </a:spcAft>
              <a:buClr>
                <a:srgbClr val="000000"/>
              </a:buClr>
              <a:buSzPts val="1400"/>
              <a:buFont typeface="Arial"/>
              <a:buNone/>
              <a:defRPr sz="8250" b="1" i="0" u="none" strike="noStrike" cap="none">
                <a:solidFill>
                  <a:schemeClr val="lt1"/>
                </a:solidFill>
                <a:latin typeface="Quattrocento Sans"/>
                <a:ea typeface="Quattrocento Sans"/>
                <a:cs typeface="Quattrocento Sans"/>
                <a:sym typeface="Quattrocento Sa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231" name="Google Shape;231;p27"/>
          <p:cNvSpPr txBox="1">
            <a:spLocks noGrp="1"/>
          </p:cNvSpPr>
          <p:nvPr>
            <p:ph type="body" idx="1"/>
          </p:nvPr>
        </p:nvSpPr>
        <p:spPr>
          <a:xfrm>
            <a:off x="562090" y="2145996"/>
            <a:ext cx="18992618" cy="607859"/>
          </a:xfrm>
          <a:prstGeom prst="rect">
            <a:avLst/>
          </a:prstGeom>
          <a:noFill/>
          <a:ln>
            <a:noFill/>
          </a:ln>
        </p:spPr>
        <p:txBody>
          <a:bodyPr spcFirstLastPara="1" wrap="square" lIns="0" tIns="0" rIns="0" bIns="0" anchor="t" anchorCtr="0">
            <a:spAutoFit/>
          </a:bodyPr>
          <a:lstStyle>
            <a:lvl1pPr marL="457200" marR="0" lvl="0" indent="-228600" algn="l" rtl="0">
              <a:lnSpc>
                <a:spcPct val="100000"/>
              </a:lnSpc>
              <a:spcBef>
                <a:spcPts val="0"/>
              </a:spcBef>
              <a:spcAft>
                <a:spcPts val="0"/>
              </a:spcAft>
              <a:buClr>
                <a:srgbClr val="000000"/>
              </a:buClr>
              <a:buSzPts val="1400"/>
              <a:buFont typeface="Arial"/>
              <a:buNone/>
              <a:defRPr sz="3950" b="0" i="0" u="none" strike="noStrike" cap="none">
                <a:solidFill>
                  <a:schemeClr val="lt1"/>
                </a:solidFill>
                <a:latin typeface="Quattrocento Sans"/>
                <a:ea typeface="Quattrocento Sans"/>
                <a:cs typeface="Quattrocento Sans"/>
                <a:sym typeface="Quattrocento Sans"/>
              </a:defRPr>
            </a:lvl1pPr>
            <a:lvl2pPr marL="914400" marR="0" lvl="1"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9pPr>
          </a:lstStyle>
          <a:p>
            <a:endParaRPr/>
          </a:p>
        </p:txBody>
      </p:sp>
      <p:sp>
        <p:nvSpPr>
          <p:cNvPr id="232" name="Google Shape;232;p27"/>
          <p:cNvSpPr txBox="1">
            <a:spLocks noGrp="1"/>
          </p:cNvSpPr>
          <p:nvPr>
            <p:ph type="ftr" idx="11"/>
          </p:nvPr>
        </p:nvSpPr>
        <p:spPr>
          <a:xfrm>
            <a:off x="6839712" y="10523604"/>
            <a:ext cx="6437376" cy="276999"/>
          </a:xfrm>
          <a:prstGeom prst="rect">
            <a:avLst/>
          </a:prstGeom>
          <a:noFill/>
          <a:ln>
            <a:noFill/>
          </a:ln>
        </p:spPr>
        <p:txBody>
          <a:bodyPr spcFirstLastPara="1" wrap="square" lIns="0" tIns="0" rIns="0" bIns="0" anchor="t" anchorCtr="0">
            <a:spAutoFit/>
          </a:bodyPr>
          <a:lstStyle>
            <a:lvl1pPr marR="0" lvl="0" algn="ctr" rtl="0">
              <a:lnSpc>
                <a:spcPct val="100000"/>
              </a:lnSpc>
              <a:spcBef>
                <a:spcPts val="0"/>
              </a:spcBef>
              <a:spcAft>
                <a:spcPts val="0"/>
              </a:spcAft>
              <a:buClr>
                <a:srgbClr val="000000"/>
              </a:buClr>
              <a:buSzPts val="1400"/>
              <a:buFont typeface="Arial"/>
              <a:buNone/>
              <a:defRPr sz="1801"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1"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1"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1"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1"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1"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1"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1"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1" b="0" i="0" u="none" strike="noStrike" cap="none">
                <a:solidFill>
                  <a:schemeClr val="dk1"/>
                </a:solidFill>
                <a:latin typeface="Calibri"/>
                <a:ea typeface="Calibri"/>
                <a:cs typeface="Calibri"/>
                <a:sym typeface="Calibri"/>
              </a:defRPr>
            </a:lvl9pPr>
          </a:lstStyle>
          <a:p>
            <a:endParaRPr/>
          </a:p>
        </p:txBody>
      </p:sp>
      <p:sp>
        <p:nvSpPr>
          <p:cNvPr id="233" name="Google Shape;233;p27"/>
          <p:cNvSpPr txBox="1">
            <a:spLocks noGrp="1"/>
          </p:cNvSpPr>
          <p:nvPr>
            <p:ph type="dt" idx="10"/>
          </p:nvPr>
        </p:nvSpPr>
        <p:spPr>
          <a:xfrm>
            <a:off x="1005841" y="10523604"/>
            <a:ext cx="4626864" cy="276999"/>
          </a:xfrm>
          <a:prstGeom prst="rect">
            <a:avLst/>
          </a:prstGeom>
          <a:noFill/>
          <a:ln>
            <a:noFill/>
          </a:ln>
        </p:spPr>
        <p:txBody>
          <a:bodyPr spcFirstLastPara="1" wrap="square" lIns="0" tIns="0" rIns="0" bIns="0" anchor="t" anchorCtr="0">
            <a:spAutoFit/>
          </a:bodyPr>
          <a:lstStyle>
            <a:lvl1pPr marR="0" lvl="0" algn="l" rtl="0">
              <a:lnSpc>
                <a:spcPct val="100000"/>
              </a:lnSpc>
              <a:spcBef>
                <a:spcPts val="0"/>
              </a:spcBef>
              <a:spcAft>
                <a:spcPts val="0"/>
              </a:spcAft>
              <a:buClr>
                <a:srgbClr val="000000"/>
              </a:buClr>
              <a:buSzPts val="1400"/>
              <a:buFont typeface="Arial"/>
              <a:buNone/>
              <a:defRPr sz="1801"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1"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1"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1"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1"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1"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1"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1"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1" b="0" i="0" u="none" strike="noStrike" cap="none">
                <a:solidFill>
                  <a:schemeClr val="dk1"/>
                </a:solidFill>
                <a:latin typeface="Calibri"/>
                <a:ea typeface="Calibri"/>
                <a:cs typeface="Calibri"/>
                <a:sym typeface="Calibri"/>
              </a:defRPr>
            </a:lvl9pPr>
          </a:lstStyle>
          <a:p>
            <a:endParaRPr/>
          </a:p>
        </p:txBody>
      </p:sp>
      <p:sp>
        <p:nvSpPr>
          <p:cNvPr id="234" name="Google Shape;234;p27"/>
          <p:cNvSpPr txBox="1">
            <a:spLocks noGrp="1"/>
          </p:cNvSpPr>
          <p:nvPr>
            <p:ph type="sldNum" idx="12"/>
          </p:nvPr>
        </p:nvSpPr>
        <p:spPr>
          <a:xfrm>
            <a:off x="14484098" y="10523604"/>
            <a:ext cx="4626864" cy="276999"/>
          </a:xfrm>
          <a:prstGeom prst="rect">
            <a:avLst/>
          </a:prstGeom>
          <a:noFill/>
          <a:ln>
            <a:noFill/>
          </a:ln>
        </p:spPr>
        <p:txBody>
          <a:bodyPr spcFirstLastPara="1" wrap="square" lIns="0" tIns="0" rIns="0" bIns="0" anchor="t" anchorCtr="0">
            <a:spAutoFit/>
          </a:bodyPr>
          <a:lstStyle>
            <a:lvl1pPr marL="0" marR="0" lvl="0" indent="0" algn="r" rtl="0">
              <a:lnSpc>
                <a:spcPct val="100000"/>
              </a:lnSpc>
              <a:spcBef>
                <a:spcPts val="0"/>
              </a:spcBef>
              <a:spcAft>
                <a:spcPts val="0"/>
              </a:spcAft>
              <a:buClr>
                <a:srgbClr val="000000"/>
              </a:buClr>
              <a:buSzPts val="1800"/>
              <a:buFont typeface="Arial"/>
              <a:buNone/>
              <a:defRPr sz="1801"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800"/>
              <a:buFont typeface="Arial"/>
              <a:buNone/>
              <a:defRPr sz="1801"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800"/>
              <a:buFont typeface="Arial"/>
              <a:buNone/>
              <a:defRPr sz="1801"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800"/>
              <a:buFont typeface="Arial"/>
              <a:buNone/>
              <a:defRPr sz="1801"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800"/>
              <a:buFont typeface="Arial"/>
              <a:buNone/>
              <a:defRPr sz="1801"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800"/>
              <a:buFont typeface="Arial"/>
              <a:buNone/>
              <a:defRPr sz="1801"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800"/>
              <a:buFont typeface="Arial"/>
              <a:buNone/>
              <a:defRPr sz="1801"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800"/>
              <a:buFont typeface="Arial"/>
              <a:buNone/>
              <a:defRPr sz="1801"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800"/>
              <a:buFont typeface="Arial"/>
              <a:buNone/>
              <a:defRPr sz="1801" b="0" i="0" u="none" strike="noStrike" cap="none">
                <a:solidFill>
                  <a:srgbClr val="888888"/>
                </a:solidFill>
                <a:latin typeface="Calibri"/>
                <a:ea typeface="Calibri"/>
                <a:cs typeface="Calibri"/>
                <a:sym typeface="Calibri"/>
              </a:defRPr>
            </a:lvl9pPr>
          </a:lstStyle>
          <a:p>
            <a:fld id="{00000000-1234-1234-1234-123412341234}" type="slidenum">
              <a:rPr lang="en-GB" smtClean="0"/>
              <a:pPr/>
              <a:t>‹#›</a:t>
            </a:fld>
            <a:endParaRPr lang="en-GB"/>
          </a:p>
        </p:txBody>
      </p:sp>
      <p:sp>
        <p:nvSpPr>
          <p:cNvPr id="3" name="TextBox 2">
            <a:extLst>
              <a:ext uri="{FF2B5EF4-FFF2-40B4-BE49-F238E27FC236}">
                <a16:creationId xmlns:a16="http://schemas.microsoft.com/office/drawing/2014/main" id="{0999CD50-5B86-E875-57A7-C45F211C66AC}"/>
              </a:ext>
            </a:extLst>
          </p:cNvPr>
          <p:cNvSpPr txBox="1"/>
          <p:nvPr userDrawn="1">
            <p:extLst>
              <p:ext uri="{1162E1C5-73C7-4A58-AE30-91384D911F3F}">
                <p184:classification xmlns:p184="http://schemas.microsoft.com/office/powerpoint/2018/4/main" val="hdr"/>
              </p:ext>
            </p:extLst>
          </p:nvPr>
        </p:nvSpPr>
        <p:spPr>
          <a:xfrm>
            <a:off x="0" y="2"/>
            <a:ext cx="775189" cy="154017"/>
          </a:xfrm>
          <a:prstGeom prst="rect">
            <a:avLst/>
          </a:prstGeom>
        </p:spPr>
        <p:txBody>
          <a:bodyPr horzOverflow="overflow" lIns="0" tIns="0" rIns="0" bIns="0">
            <a:spAutoFit/>
          </a:bodyPr>
          <a:lstStyle/>
          <a:p>
            <a:pPr algn="l"/>
            <a:r>
              <a:rPr lang="en-SG" sz="1002">
                <a:solidFill>
                  <a:srgbClr val="000000"/>
                </a:solidFill>
                <a:latin typeface="Calibri" panose="020F0502020204030204" pitchFamily="34" charset="0"/>
                <a:cs typeface="Calibri" panose="020F0502020204030204" pitchFamily="34" charset="0"/>
              </a:rPr>
              <a:t>Official (Open)</a:t>
            </a:r>
          </a:p>
        </p:txBody>
      </p:sp>
    </p:spTree>
  </p:cSld>
  <p:clrMap bg1="lt1" tx1="dk1" bg2="dk2" tx2="lt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1"/>
        <p:cNvGrpSpPr/>
        <p:nvPr/>
      </p:nvGrpSpPr>
      <p:grpSpPr>
        <a:xfrm>
          <a:off x="0" y="0"/>
          <a:ext cx="0" cy="0"/>
          <a:chOff x="0" y="0"/>
          <a:chExt cx="0" cy="0"/>
        </a:xfrm>
      </p:grpSpPr>
      <p:sp>
        <p:nvSpPr>
          <p:cNvPr id="22" name="Google Shape;22;p3"/>
          <p:cNvSpPr txBox="1">
            <a:spLocks noGrp="1"/>
          </p:cNvSpPr>
          <p:nvPr>
            <p:ph type="title"/>
          </p:nvPr>
        </p:nvSpPr>
        <p:spPr>
          <a:xfrm>
            <a:off x="1383031" y="602461"/>
            <a:ext cx="17350740" cy="2187179"/>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23" name="Google Shape;23;p3"/>
          <p:cNvSpPr txBox="1">
            <a:spLocks noGrp="1"/>
          </p:cNvSpPr>
          <p:nvPr>
            <p:ph type="body" idx="1"/>
          </p:nvPr>
        </p:nvSpPr>
        <p:spPr>
          <a:xfrm>
            <a:off x="1383031" y="3012281"/>
            <a:ext cx="17350740" cy="717970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4" name="Google Shape;24;p3"/>
          <p:cNvSpPr txBox="1">
            <a:spLocks noGrp="1"/>
          </p:cNvSpPr>
          <p:nvPr>
            <p:ph type="dt" idx="10"/>
          </p:nvPr>
        </p:nvSpPr>
        <p:spPr>
          <a:xfrm>
            <a:off x="1383032" y="10487978"/>
            <a:ext cx="4526281" cy="602456"/>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978"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2969"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2969"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2969"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2969"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2969"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2969"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2969"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2969" b="0" i="0" u="none" strike="noStrike" cap="none">
                <a:solidFill>
                  <a:schemeClr val="dk1"/>
                </a:solidFill>
                <a:latin typeface="Calibri"/>
                <a:ea typeface="Calibri"/>
                <a:cs typeface="Calibri"/>
                <a:sym typeface="Calibri"/>
              </a:defRPr>
            </a:lvl9pPr>
          </a:lstStyle>
          <a:p>
            <a:endParaRPr/>
          </a:p>
        </p:txBody>
      </p:sp>
      <p:sp>
        <p:nvSpPr>
          <p:cNvPr id="25" name="Google Shape;25;p3"/>
          <p:cNvSpPr txBox="1">
            <a:spLocks noGrp="1"/>
          </p:cNvSpPr>
          <p:nvPr>
            <p:ph type="ftr" idx="11"/>
          </p:nvPr>
        </p:nvSpPr>
        <p:spPr>
          <a:xfrm>
            <a:off x="6663691" y="10487978"/>
            <a:ext cx="6789420" cy="602456"/>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978"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2969"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2969"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2969"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2969"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2969"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2969"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2969"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2969" b="0" i="0" u="none" strike="noStrike" cap="none">
                <a:solidFill>
                  <a:schemeClr val="dk1"/>
                </a:solidFill>
                <a:latin typeface="Calibri"/>
                <a:ea typeface="Calibri"/>
                <a:cs typeface="Calibri"/>
                <a:sym typeface="Calibri"/>
              </a:defRPr>
            </a:lvl9pPr>
          </a:lstStyle>
          <a:p>
            <a:endParaRPr/>
          </a:p>
        </p:txBody>
      </p:sp>
      <p:sp>
        <p:nvSpPr>
          <p:cNvPr id="26" name="Google Shape;26;p3"/>
          <p:cNvSpPr txBox="1">
            <a:spLocks noGrp="1"/>
          </p:cNvSpPr>
          <p:nvPr>
            <p:ph type="sldNum" idx="12"/>
          </p:nvPr>
        </p:nvSpPr>
        <p:spPr>
          <a:xfrm>
            <a:off x="14207491" y="10487978"/>
            <a:ext cx="4526281" cy="602456"/>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978"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978"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978"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978"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978"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978"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978"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978"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978" b="0" i="0" u="none" strike="noStrike" cap="none">
                <a:solidFill>
                  <a:srgbClr val="888888"/>
                </a:solidFill>
                <a:latin typeface="Calibri"/>
                <a:ea typeface="Calibri"/>
                <a:cs typeface="Calibri"/>
                <a:sym typeface="Calibri"/>
              </a:defRPr>
            </a:lvl9pPr>
          </a:lstStyle>
          <a:p>
            <a:fld id="{00000000-1234-1234-1234-123412341234}" type="slidenum">
              <a:rPr lang="en-SG" smtClean="0"/>
              <a:pPr/>
              <a:t>‹#›</a:t>
            </a:fld>
            <a:endParaRPr lang="en-SG"/>
          </a:p>
        </p:txBody>
      </p:sp>
      <p:sp>
        <p:nvSpPr>
          <p:cNvPr id="3" name="TextBox 2">
            <a:extLst>
              <a:ext uri="{FF2B5EF4-FFF2-40B4-BE49-F238E27FC236}">
                <a16:creationId xmlns:a16="http://schemas.microsoft.com/office/drawing/2014/main" id="{CABD3862-4558-9684-9D57-5B6C248AC35D}"/>
              </a:ext>
            </a:extLst>
          </p:cNvPr>
          <p:cNvSpPr txBox="1"/>
          <p:nvPr userDrawn="1">
            <p:extLst>
              <p:ext uri="{1162E1C5-73C7-4A58-AE30-91384D911F3F}">
                <p184:classification xmlns:p184="http://schemas.microsoft.com/office/powerpoint/2018/4/main" val="hdr"/>
              </p:ext>
            </p:extLst>
          </p:nvPr>
        </p:nvSpPr>
        <p:spPr>
          <a:xfrm>
            <a:off x="1" y="3"/>
            <a:ext cx="1278255" cy="253916"/>
          </a:xfrm>
          <a:prstGeom prst="rect">
            <a:avLst/>
          </a:prstGeom>
        </p:spPr>
        <p:txBody>
          <a:bodyPr horzOverflow="overflow" lIns="0" tIns="0" rIns="0" bIns="0">
            <a:spAutoFit/>
          </a:bodyPr>
          <a:lstStyle/>
          <a:p>
            <a:pPr algn="l"/>
            <a:r>
              <a:rPr lang="en-SG" sz="1651">
                <a:solidFill>
                  <a:srgbClr val="000000"/>
                </a:solidFill>
                <a:latin typeface="Calibri" panose="020F0502020204030204" pitchFamily="34" charset="0"/>
                <a:cs typeface="Calibri" panose="020F0502020204030204" pitchFamily="34" charset="0"/>
              </a:rPr>
              <a:t>Official (Open)</a:t>
            </a:r>
          </a:p>
        </p:txBody>
      </p:sp>
    </p:spTree>
    <p:extLst>
      <p:ext uri="{BB962C8B-B14F-4D97-AF65-F5344CB8AC3E}">
        <p14:creationId xmlns:p14="http://schemas.microsoft.com/office/powerpoint/2010/main" val="4106286343"/>
      </p:ext>
    </p:extLst>
  </p:cSld>
  <p:clrMap bg1="lt1" tx1="dk1" bg2="dk2" tx2="lt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308"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308"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308"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308"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308"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308"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308"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308"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308"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308"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308"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308"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308"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308"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308"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308"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308"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308"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308"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308"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308"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308"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308"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308"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308"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308"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308"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01"/>
        <p:cNvGrpSpPr/>
        <p:nvPr/>
      </p:nvGrpSpPr>
      <p:grpSpPr>
        <a:xfrm>
          <a:off x="0" y="0"/>
          <a:ext cx="0" cy="0"/>
          <a:chOff x="0" y="0"/>
          <a:chExt cx="0" cy="0"/>
        </a:xfrm>
      </p:grpSpPr>
      <p:sp>
        <p:nvSpPr>
          <p:cNvPr id="102" name="Google Shape;102;p36"/>
          <p:cNvSpPr txBox="1">
            <a:spLocks noGrp="1"/>
          </p:cNvSpPr>
          <p:nvPr>
            <p:ph type="title"/>
          </p:nvPr>
        </p:nvSpPr>
        <p:spPr>
          <a:xfrm>
            <a:off x="5672520" y="1717598"/>
            <a:ext cx="8771762" cy="1477328"/>
          </a:xfrm>
          <a:prstGeom prst="rect">
            <a:avLst/>
          </a:prstGeom>
          <a:noFill/>
          <a:ln>
            <a:noFill/>
          </a:ln>
        </p:spPr>
        <p:txBody>
          <a:bodyPr spcFirstLastPara="1" wrap="square" lIns="0" tIns="0" rIns="0" bIns="0" anchor="t" anchorCtr="0">
            <a:spAutoFit/>
          </a:bodyPr>
          <a:lstStyle>
            <a:lvl1pPr marR="0" lvl="0" algn="l" rtl="0">
              <a:lnSpc>
                <a:spcPct val="100000"/>
              </a:lnSpc>
              <a:spcBef>
                <a:spcPts val="0"/>
              </a:spcBef>
              <a:spcAft>
                <a:spcPts val="0"/>
              </a:spcAft>
              <a:buClr>
                <a:srgbClr val="000000"/>
              </a:buClr>
              <a:buSzPts val="1400"/>
              <a:buFont typeface="Arial"/>
              <a:buNone/>
              <a:defRPr sz="96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03" name="Google Shape;103;p36"/>
          <p:cNvSpPr txBox="1">
            <a:spLocks noGrp="1"/>
          </p:cNvSpPr>
          <p:nvPr>
            <p:ph type="body" idx="1"/>
          </p:nvPr>
        </p:nvSpPr>
        <p:spPr>
          <a:xfrm>
            <a:off x="3380250" y="3078753"/>
            <a:ext cx="13356717" cy="430887"/>
          </a:xfrm>
          <a:prstGeom prst="rect">
            <a:avLst/>
          </a:prstGeom>
          <a:noFill/>
          <a:ln>
            <a:noFill/>
          </a:ln>
        </p:spPr>
        <p:txBody>
          <a:bodyPr spcFirstLastPara="1" wrap="square" lIns="0" tIns="0" rIns="0" bIns="0" anchor="t" anchorCtr="0">
            <a:spAutoFit/>
          </a:bodyPr>
          <a:lstStyle>
            <a:lvl1pPr marL="457200" marR="0" lvl="0" indent="-228600" algn="l" rtl="0">
              <a:lnSpc>
                <a:spcPct val="100000"/>
              </a:lnSpc>
              <a:spcBef>
                <a:spcPts val="0"/>
              </a:spcBef>
              <a:spcAft>
                <a:spcPts val="0"/>
              </a:spcAft>
              <a:buClr>
                <a:srgbClr val="000000"/>
              </a:buClr>
              <a:buSzPts val="1400"/>
              <a:buFont typeface="Arial"/>
              <a:buNone/>
              <a:defRPr sz="2800" b="0" i="0" u="none" strike="noStrike" cap="none">
                <a:solidFill>
                  <a:schemeClr val="lt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9pPr>
          </a:lstStyle>
          <a:p>
            <a:endParaRPr/>
          </a:p>
        </p:txBody>
      </p:sp>
      <p:sp>
        <p:nvSpPr>
          <p:cNvPr id="104" name="Google Shape;104;p36"/>
          <p:cNvSpPr txBox="1">
            <a:spLocks noGrp="1"/>
          </p:cNvSpPr>
          <p:nvPr>
            <p:ph type="ftr" idx="11"/>
          </p:nvPr>
        </p:nvSpPr>
        <p:spPr>
          <a:xfrm>
            <a:off x="6839712" y="10523604"/>
            <a:ext cx="6437376" cy="276999"/>
          </a:xfrm>
          <a:prstGeom prst="rect">
            <a:avLst/>
          </a:prstGeom>
          <a:noFill/>
          <a:ln>
            <a:noFill/>
          </a:ln>
        </p:spPr>
        <p:txBody>
          <a:bodyPr spcFirstLastPara="1" wrap="square" lIns="0" tIns="0" rIns="0" bIns="0" anchor="t" anchorCtr="0">
            <a:spAutoFit/>
          </a:bodyPr>
          <a:lstStyle>
            <a:lvl1pPr marR="0" lvl="0" algn="ctr" rtl="0">
              <a:lnSpc>
                <a:spcPct val="100000"/>
              </a:lnSpc>
              <a:spcBef>
                <a:spcPts val="0"/>
              </a:spcBef>
              <a:spcAft>
                <a:spcPts val="0"/>
              </a:spcAft>
              <a:buClr>
                <a:srgbClr val="000000"/>
              </a:buClr>
              <a:buSzPts val="1400"/>
              <a:buFont typeface="Arial"/>
              <a:buNone/>
              <a:defRPr sz="1801" b="0" i="0" u="none" strike="noStrike" cap="none">
                <a:solidFill>
                  <a:schemeClr val="lt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1" b="0" i="0" u="none" strike="noStrike" cap="none">
                <a:solidFill>
                  <a:schemeClr val="lt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1" b="0" i="0" u="none" strike="noStrike" cap="none">
                <a:solidFill>
                  <a:schemeClr val="lt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1" b="0" i="0" u="none" strike="noStrike" cap="none">
                <a:solidFill>
                  <a:schemeClr val="lt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1" b="0" i="0" u="none" strike="noStrike" cap="none">
                <a:solidFill>
                  <a:schemeClr val="lt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1" b="0" i="0" u="none" strike="noStrike" cap="none">
                <a:solidFill>
                  <a:schemeClr val="lt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1" b="0" i="0" u="none" strike="noStrike" cap="none">
                <a:solidFill>
                  <a:schemeClr val="lt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1" b="0" i="0" u="none" strike="noStrike" cap="none">
                <a:solidFill>
                  <a:schemeClr val="lt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1" b="0" i="0" u="none" strike="noStrike" cap="none">
                <a:solidFill>
                  <a:schemeClr val="lt1"/>
                </a:solidFill>
                <a:latin typeface="Calibri"/>
                <a:ea typeface="Calibri"/>
                <a:cs typeface="Calibri"/>
                <a:sym typeface="Calibri"/>
              </a:defRPr>
            </a:lvl9pPr>
          </a:lstStyle>
          <a:p>
            <a:endParaRPr/>
          </a:p>
        </p:txBody>
      </p:sp>
      <p:sp>
        <p:nvSpPr>
          <p:cNvPr id="105" name="Google Shape;105;p36"/>
          <p:cNvSpPr txBox="1">
            <a:spLocks noGrp="1"/>
          </p:cNvSpPr>
          <p:nvPr>
            <p:ph type="dt" idx="10"/>
          </p:nvPr>
        </p:nvSpPr>
        <p:spPr>
          <a:xfrm>
            <a:off x="1005841" y="10523604"/>
            <a:ext cx="4626864" cy="276999"/>
          </a:xfrm>
          <a:prstGeom prst="rect">
            <a:avLst/>
          </a:prstGeom>
          <a:noFill/>
          <a:ln>
            <a:noFill/>
          </a:ln>
        </p:spPr>
        <p:txBody>
          <a:bodyPr spcFirstLastPara="1" wrap="square" lIns="0" tIns="0" rIns="0" bIns="0" anchor="t" anchorCtr="0">
            <a:spAutoFit/>
          </a:bodyPr>
          <a:lstStyle>
            <a:lvl1pPr marR="0" lvl="0" algn="l" rtl="0">
              <a:lnSpc>
                <a:spcPct val="100000"/>
              </a:lnSpc>
              <a:spcBef>
                <a:spcPts val="0"/>
              </a:spcBef>
              <a:spcAft>
                <a:spcPts val="0"/>
              </a:spcAft>
              <a:buClr>
                <a:srgbClr val="000000"/>
              </a:buClr>
              <a:buSzPts val="1400"/>
              <a:buFont typeface="Arial"/>
              <a:buNone/>
              <a:defRPr sz="1801" b="0" i="0" u="none" strike="noStrike" cap="none">
                <a:solidFill>
                  <a:schemeClr val="lt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1" b="0" i="0" u="none" strike="noStrike" cap="none">
                <a:solidFill>
                  <a:schemeClr val="lt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1" b="0" i="0" u="none" strike="noStrike" cap="none">
                <a:solidFill>
                  <a:schemeClr val="lt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1" b="0" i="0" u="none" strike="noStrike" cap="none">
                <a:solidFill>
                  <a:schemeClr val="lt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1" b="0" i="0" u="none" strike="noStrike" cap="none">
                <a:solidFill>
                  <a:schemeClr val="lt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1" b="0" i="0" u="none" strike="noStrike" cap="none">
                <a:solidFill>
                  <a:schemeClr val="lt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1" b="0" i="0" u="none" strike="noStrike" cap="none">
                <a:solidFill>
                  <a:schemeClr val="lt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1" b="0" i="0" u="none" strike="noStrike" cap="none">
                <a:solidFill>
                  <a:schemeClr val="lt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1" b="0" i="0" u="none" strike="noStrike" cap="none">
                <a:solidFill>
                  <a:schemeClr val="lt1"/>
                </a:solidFill>
                <a:latin typeface="Calibri"/>
                <a:ea typeface="Calibri"/>
                <a:cs typeface="Calibri"/>
                <a:sym typeface="Calibri"/>
              </a:defRPr>
            </a:lvl9pPr>
          </a:lstStyle>
          <a:p>
            <a:endParaRPr/>
          </a:p>
        </p:txBody>
      </p:sp>
      <p:sp>
        <p:nvSpPr>
          <p:cNvPr id="106" name="Google Shape;106;p36"/>
          <p:cNvSpPr txBox="1">
            <a:spLocks noGrp="1"/>
          </p:cNvSpPr>
          <p:nvPr>
            <p:ph type="sldNum" idx="12"/>
          </p:nvPr>
        </p:nvSpPr>
        <p:spPr>
          <a:xfrm>
            <a:off x="14484097" y="10523604"/>
            <a:ext cx="4626864" cy="276999"/>
          </a:xfrm>
          <a:prstGeom prst="rect">
            <a:avLst/>
          </a:prstGeom>
          <a:noFill/>
          <a:ln>
            <a:noFill/>
          </a:ln>
        </p:spPr>
        <p:txBody>
          <a:bodyPr spcFirstLastPara="1" wrap="square" lIns="0" tIns="0" rIns="0" bIns="0" anchor="t" anchorCtr="0">
            <a:spAutoFit/>
          </a:bodyPr>
          <a:lstStyle>
            <a:lvl1pPr marL="0" marR="0" lvl="0" indent="0" algn="r" rtl="0">
              <a:lnSpc>
                <a:spcPct val="100000"/>
              </a:lnSpc>
              <a:spcBef>
                <a:spcPts val="0"/>
              </a:spcBef>
              <a:spcAft>
                <a:spcPts val="0"/>
              </a:spcAft>
              <a:buClr>
                <a:srgbClr val="000000"/>
              </a:buClr>
              <a:buSzPts val="1800"/>
              <a:buFont typeface="Arial"/>
              <a:buNone/>
              <a:defRPr sz="1801" b="0" i="0" u="none" strike="noStrike" cap="none">
                <a:solidFill>
                  <a:schemeClr val="lt1"/>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800"/>
              <a:buFont typeface="Arial"/>
              <a:buNone/>
              <a:defRPr sz="1801" b="0" i="0" u="none" strike="noStrike" cap="none">
                <a:solidFill>
                  <a:schemeClr val="lt1"/>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800"/>
              <a:buFont typeface="Arial"/>
              <a:buNone/>
              <a:defRPr sz="1801" b="0" i="0" u="none" strike="noStrike" cap="none">
                <a:solidFill>
                  <a:schemeClr val="lt1"/>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800"/>
              <a:buFont typeface="Arial"/>
              <a:buNone/>
              <a:defRPr sz="1801" b="0" i="0" u="none" strike="noStrike" cap="none">
                <a:solidFill>
                  <a:schemeClr val="lt1"/>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800"/>
              <a:buFont typeface="Arial"/>
              <a:buNone/>
              <a:defRPr sz="1801" b="0" i="0" u="none" strike="noStrike" cap="none">
                <a:solidFill>
                  <a:schemeClr val="lt1"/>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800"/>
              <a:buFont typeface="Arial"/>
              <a:buNone/>
              <a:defRPr sz="1801" b="0" i="0" u="none" strike="noStrike" cap="none">
                <a:solidFill>
                  <a:schemeClr val="lt1"/>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800"/>
              <a:buFont typeface="Arial"/>
              <a:buNone/>
              <a:defRPr sz="1801" b="0" i="0" u="none" strike="noStrike" cap="none">
                <a:solidFill>
                  <a:schemeClr val="lt1"/>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800"/>
              <a:buFont typeface="Arial"/>
              <a:buNone/>
              <a:defRPr sz="1801" b="0" i="0" u="none" strike="noStrike" cap="none">
                <a:solidFill>
                  <a:schemeClr val="lt1"/>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800"/>
              <a:buFont typeface="Arial"/>
              <a:buNone/>
              <a:defRPr sz="1801" b="0" i="0" u="none" strike="noStrike" cap="none">
                <a:solidFill>
                  <a:schemeClr val="lt1"/>
                </a:solidFill>
                <a:latin typeface="Calibri"/>
                <a:ea typeface="Calibri"/>
                <a:cs typeface="Calibri"/>
                <a:sym typeface="Calibri"/>
              </a:defRPr>
            </a:lvl9pPr>
          </a:lstStyle>
          <a:p>
            <a:fld id="{00000000-1234-1234-1234-123412341234}" type="slidenum">
              <a:rPr lang="en-GB" smtClean="0"/>
              <a:pPr/>
              <a:t>‹#›</a:t>
            </a:fld>
            <a:endParaRPr lang="en-GB"/>
          </a:p>
        </p:txBody>
      </p:sp>
      <p:sp>
        <p:nvSpPr>
          <p:cNvPr id="3" name="TextBox 2">
            <a:extLst>
              <a:ext uri="{FF2B5EF4-FFF2-40B4-BE49-F238E27FC236}">
                <a16:creationId xmlns:a16="http://schemas.microsoft.com/office/drawing/2014/main" id="{03B0A36C-A3A5-5ED5-98C8-84A5E7332339}"/>
              </a:ext>
            </a:extLst>
          </p:cNvPr>
          <p:cNvSpPr txBox="1"/>
          <p:nvPr userDrawn="1">
            <p:extLst>
              <p:ext uri="{1162E1C5-73C7-4A58-AE30-91384D911F3F}">
                <p184:classification xmlns:p184="http://schemas.microsoft.com/office/powerpoint/2018/4/main" val="hdr"/>
              </p:ext>
            </p:extLst>
          </p:nvPr>
        </p:nvSpPr>
        <p:spPr>
          <a:xfrm>
            <a:off x="0" y="2"/>
            <a:ext cx="775189" cy="154017"/>
          </a:xfrm>
          <a:prstGeom prst="rect">
            <a:avLst/>
          </a:prstGeom>
        </p:spPr>
        <p:txBody>
          <a:bodyPr horzOverflow="overflow" lIns="0" tIns="0" rIns="0" bIns="0">
            <a:spAutoFit/>
          </a:bodyPr>
          <a:lstStyle/>
          <a:p>
            <a:pPr algn="l"/>
            <a:r>
              <a:rPr lang="en-SG" sz="1002">
                <a:solidFill>
                  <a:srgbClr val="000000"/>
                </a:solidFill>
                <a:latin typeface="Calibri" panose="020F0502020204030204" pitchFamily="34" charset="0"/>
                <a:cs typeface="Calibri" panose="020F0502020204030204" pitchFamily="34" charset="0"/>
              </a:rPr>
              <a:t>Official (Open)</a:t>
            </a:r>
          </a:p>
        </p:txBody>
      </p:sp>
    </p:spTree>
    <p:extLst>
      <p:ext uri="{BB962C8B-B14F-4D97-AF65-F5344CB8AC3E}">
        <p14:creationId xmlns:p14="http://schemas.microsoft.com/office/powerpoint/2010/main" val="3526607571"/>
      </p:ext>
    </p:extLst>
  </p:cSld>
  <p:clrMap bg1="lt1" tx1="dk1" bg2="dk2" tx2="lt2" accent1="accent1" accent2="accent2" accent3="accent3" accent4="accent4" accent5="accent5" accent6="accent6" hlink="hlink" folHlink="folHlink"/>
  <p:sldLayoutIdLst>
    <p:sldLayoutId id="2147483799"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585BBA3-7CF4-4719-BFA7-3C9EFE9E26F7}"/>
              </a:ext>
            </a:extLst>
          </p:cNvPr>
          <p:cNvSpPr>
            <a:spLocks noGrp="1"/>
          </p:cNvSpPr>
          <p:nvPr>
            <p:ph type="title"/>
          </p:nvPr>
        </p:nvSpPr>
        <p:spPr>
          <a:xfrm>
            <a:off x="1383030" y="602457"/>
            <a:ext cx="17350740" cy="2187179"/>
          </a:xfrm>
          <a:prstGeom prst="rect">
            <a:avLst/>
          </a:prstGeom>
        </p:spPr>
        <p:txBody>
          <a:bodyPr vert="horz" lIns="91440" tIns="45720" rIns="91440" bIns="45720" rtlCol="0" anchor="ctr">
            <a:normAutofit/>
          </a:bodyPr>
          <a:lstStyle/>
          <a:p>
            <a:r>
              <a:rPr lang="en-US"/>
              <a:t>Click to edit Master title style</a:t>
            </a:r>
            <a:endParaRPr lang="en-SG"/>
          </a:p>
        </p:txBody>
      </p:sp>
      <p:sp>
        <p:nvSpPr>
          <p:cNvPr id="3" name="Text Placeholder 2">
            <a:extLst>
              <a:ext uri="{FF2B5EF4-FFF2-40B4-BE49-F238E27FC236}">
                <a16:creationId xmlns:a16="http://schemas.microsoft.com/office/drawing/2014/main" id="{C236E816-C279-4A04-9A48-D730D94E48F2}"/>
              </a:ext>
            </a:extLst>
          </p:cNvPr>
          <p:cNvSpPr>
            <a:spLocks noGrp="1"/>
          </p:cNvSpPr>
          <p:nvPr>
            <p:ph type="body" idx="1"/>
          </p:nvPr>
        </p:nvSpPr>
        <p:spPr>
          <a:xfrm>
            <a:off x="1383030" y="3012281"/>
            <a:ext cx="17350740" cy="717970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89BB6ECF-601C-4D4C-856C-E875DA7C2544}"/>
              </a:ext>
            </a:extLst>
          </p:cNvPr>
          <p:cNvSpPr>
            <a:spLocks noGrp="1"/>
          </p:cNvSpPr>
          <p:nvPr>
            <p:ph type="dt" sz="half" idx="2"/>
          </p:nvPr>
        </p:nvSpPr>
        <p:spPr>
          <a:xfrm>
            <a:off x="1383030" y="10487978"/>
            <a:ext cx="4526280" cy="602456"/>
          </a:xfrm>
          <a:prstGeom prst="rect">
            <a:avLst/>
          </a:prstGeom>
        </p:spPr>
        <p:txBody>
          <a:bodyPr vert="horz" lIns="91440" tIns="45720" rIns="91440" bIns="45720" rtlCol="0" anchor="ctr"/>
          <a:lstStyle>
            <a:lvl1pPr algn="l">
              <a:defRPr sz="1980">
                <a:solidFill>
                  <a:schemeClr val="tx1">
                    <a:tint val="75000"/>
                  </a:schemeClr>
                </a:solidFill>
              </a:defRPr>
            </a:lvl1pPr>
          </a:lstStyle>
          <a:p>
            <a:fld id="{4BB4028F-9E3D-48A3-9692-A4D7EB52C48E}" type="datetimeFigureOut">
              <a:rPr lang="en-SG" smtClean="0"/>
              <a:t>30/7/2024</a:t>
            </a:fld>
            <a:endParaRPr lang="en-SG"/>
          </a:p>
        </p:txBody>
      </p:sp>
      <p:sp>
        <p:nvSpPr>
          <p:cNvPr id="5" name="Footer Placeholder 4">
            <a:extLst>
              <a:ext uri="{FF2B5EF4-FFF2-40B4-BE49-F238E27FC236}">
                <a16:creationId xmlns:a16="http://schemas.microsoft.com/office/drawing/2014/main" id="{268C62D6-6056-4642-87E8-BB4A7B6C7306}"/>
              </a:ext>
            </a:extLst>
          </p:cNvPr>
          <p:cNvSpPr>
            <a:spLocks noGrp="1"/>
          </p:cNvSpPr>
          <p:nvPr>
            <p:ph type="ftr" sz="quarter" idx="3"/>
          </p:nvPr>
        </p:nvSpPr>
        <p:spPr>
          <a:xfrm>
            <a:off x="6663690" y="10487978"/>
            <a:ext cx="6789420" cy="602456"/>
          </a:xfrm>
          <a:prstGeom prst="rect">
            <a:avLst/>
          </a:prstGeom>
        </p:spPr>
        <p:txBody>
          <a:bodyPr vert="horz" lIns="91440" tIns="45720" rIns="91440" bIns="45720" rtlCol="0" anchor="ctr"/>
          <a:lstStyle>
            <a:lvl1pPr algn="ctr">
              <a:defRPr sz="1980">
                <a:solidFill>
                  <a:schemeClr val="tx1">
                    <a:tint val="75000"/>
                  </a:schemeClr>
                </a:solidFill>
              </a:defRPr>
            </a:lvl1pPr>
          </a:lstStyle>
          <a:p>
            <a:endParaRPr lang="en-SG"/>
          </a:p>
        </p:txBody>
      </p:sp>
      <p:sp>
        <p:nvSpPr>
          <p:cNvPr id="6" name="Slide Number Placeholder 5">
            <a:extLst>
              <a:ext uri="{FF2B5EF4-FFF2-40B4-BE49-F238E27FC236}">
                <a16:creationId xmlns:a16="http://schemas.microsoft.com/office/drawing/2014/main" id="{0997F231-A2CA-4729-A506-FA0C20021B62}"/>
              </a:ext>
            </a:extLst>
          </p:cNvPr>
          <p:cNvSpPr>
            <a:spLocks noGrp="1"/>
          </p:cNvSpPr>
          <p:nvPr>
            <p:ph type="sldNum" sz="quarter" idx="4"/>
          </p:nvPr>
        </p:nvSpPr>
        <p:spPr>
          <a:xfrm>
            <a:off x="14207490" y="10487978"/>
            <a:ext cx="4526280" cy="602456"/>
          </a:xfrm>
          <a:prstGeom prst="rect">
            <a:avLst/>
          </a:prstGeom>
        </p:spPr>
        <p:txBody>
          <a:bodyPr vert="horz" lIns="91440" tIns="45720" rIns="91440" bIns="45720" rtlCol="0" anchor="ctr"/>
          <a:lstStyle>
            <a:lvl1pPr algn="r">
              <a:defRPr sz="1980">
                <a:solidFill>
                  <a:schemeClr val="tx1">
                    <a:tint val="75000"/>
                  </a:schemeClr>
                </a:solidFill>
              </a:defRPr>
            </a:lvl1pPr>
          </a:lstStyle>
          <a:p>
            <a:fld id="{DD68B600-653A-4572-B837-EB50E255A7BA}" type="slidenum">
              <a:rPr lang="en-SG" smtClean="0"/>
              <a:t>‹#›</a:t>
            </a:fld>
            <a:endParaRPr lang="en-SG"/>
          </a:p>
        </p:txBody>
      </p:sp>
      <p:sp>
        <p:nvSpPr>
          <p:cNvPr id="8" name="TextBox 7">
            <a:extLst>
              <a:ext uri="{FF2B5EF4-FFF2-40B4-BE49-F238E27FC236}">
                <a16:creationId xmlns:a16="http://schemas.microsoft.com/office/drawing/2014/main" id="{A39EC8A1-5C63-AF8F-C56D-643AA7B6BE06}"/>
              </a:ext>
            </a:extLst>
          </p:cNvPr>
          <p:cNvSpPr txBox="1"/>
          <p:nvPr userDrawn="1">
            <p:extLst>
              <p:ext uri="{1162E1C5-73C7-4A58-AE30-91384D911F3F}">
                <p184:classification xmlns:p184="http://schemas.microsoft.com/office/powerpoint/2018/4/main" val="hdr"/>
              </p:ext>
            </p:extLst>
          </p:nvPr>
        </p:nvSpPr>
        <p:spPr>
          <a:xfrm>
            <a:off x="0" y="1"/>
            <a:ext cx="1278255" cy="253916"/>
          </a:xfrm>
          <a:prstGeom prst="rect">
            <a:avLst/>
          </a:prstGeom>
        </p:spPr>
        <p:txBody>
          <a:bodyPr horzOverflow="overflow" lIns="0" tIns="0" rIns="0" bIns="0">
            <a:spAutoFit/>
          </a:bodyPr>
          <a:lstStyle/>
          <a:p>
            <a:pPr algn="l"/>
            <a:r>
              <a:rPr lang="en-SG" sz="1650">
                <a:solidFill>
                  <a:srgbClr val="000000"/>
                </a:solidFill>
                <a:latin typeface="Calibri" panose="020F0502020204030204" pitchFamily="34" charset="0"/>
                <a:cs typeface="Calibri" panose="020F0502020204030204" pitchFamily="34" charset="0"/>
              </a:rPr>
              <a:t>Official (Open)</a:t>
            </a:r>
          </a:p>
        </p:txBody>
      </p:sp>
    </p:spTree>
    <p:extLst>
      <p:ext uri="{BB962C8B-B14F-4D97-AF65-F5344CB8AC3E}">
        <p14:creationId xmlns:p14="http://schemas.microsoft.com/office/powerpoint/2010/main" val="2575433704"/>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 id="2147483812" r:id="rId12"/>
    <p:sldLayoutId id="2147483813" r:id="rId13"/>
    <p:sldLayoutId id="2147483814" r:id="rId14"/>
  </p:sldLayoutIdLst>
  <p:txStyles>
    <p:titleStyle>
      <a:lvl1pPr algn="l" defTabSz="1508760" rtl="0" eaLnBrk="1" latinLnBrk="0" hangingPunct="1">
        <a:lnSpc>
          <a:spcPct val="90000"/>
        </a:lnSpc>
        <a:spcBef>
          <a:spcPct val="0"/>
        </a:spcBef>
        <a:buNone/>
        <a:defRPr sz="7260" kern="1200">
          <a:solidFill>
            <a:schemeClr val="tx1"/>
          </a:solidFill>
          <a:latin typeface="+mj-lt"/>
          <a:ea typeface="+mj-ea"/>
          <a:cs typeface="+mj-cs"/>
        </a:defRPr>
      </a:lvl1pPr>
    </p:titleStyle>
    <p:bodyStyle>
      <a:lvl1pPr marL="377190" indent="-377190" algn="l" defTabSz="1508760" rtl="0" eaLnBrk="1" latinLnBrk="0" hangingPunct="1">
        <a:lnSpc>
          <a:spcPct val="90000"/>
        </a:lnSpc>
        <a:spcBef>
          <a:spcPts val="1650"/>
        </a:spcBef>
        <a:buFont typeface="Arial" panose="020B0604020202020204" pitchFamily="34" charset="0"/>
        <a:buChar char="•"/>
        <a:defRPr sz="4620" kern="1200">
          <a:solidFill>
            <a:schemeClr val="tx1"/>
          </a:solidFill>
          <a:latin typeface="+mn-lt"/>
          <a:ea typeface="+mn-ea"/>
          <a:cs typeface="+mn-cs"/>
        </a:defRPr>
      </a:lvl1pPr>
      <a:lvl2pPr marL="1131570" indent="-377190" algn="l" defTabSz="1508760" rtl="0" eaLnBrk="1" latinLnBrk="0" hangingPunct="1">
        <a:lnSpc>
          <a:spcPct val="90000"/>
        </a:lnSpc>
        <a:spcBef>
          <a:spcPts val="825"/>
        </a:spcBef>
        <a:buFont typeface="Arial" panose="020B0604020202020204" pitchFamily="34" charset="0"/>
        <a:buChar char="•"/>
        <a:defRPr sz="3960" kern="1200">
          <a:solidFill>
            <a:schemeClr val="tx1"/>
          </a:solidFill>
          <a:latin typeface="+mn-lt"/>
          <a:ea typeface="+mn-ea"/>
          <a:cs typeface="+mn-cs"/>
        </a:defRPr>
      </a:lvl2pPr>
      <a:lvl3pPr marL="1885950" indent="-377190" algn="l" defTabSz="1508760" rtl="0" eaLnBrk="1" latinLnBrk="0" hangingPunct="1">
        <a:lnSpc>
          <a:spcPct val="90000"/>
        </a:lnSpc>
        <a:spcBef>
          <a:spcPts val="825"/>
        </a:spcBef>
        <a:buFont typeface="Arial" panose="020B0604020202020204" pitchFamily="34" charset="0"/>
        <a:buChar char="•"/>
        <a:defRPr sz="3300" kern="1200">
          <a:solidFill>
            <a:schemeClr val="tx1"/>
          </a:solidFill>
          <a:latin typeface="+mn-lt"/>
          <a:ea typeface="+mn-ea"/>
          <a:cs typeface="+mn-cs"/>
        </a:defRPr>
      </a:lvl3pPr>
      <a:lvl4pPr marL="2640330" indent="-377190" algn="l" defTabSz="1508760" rtl="0" eaLnBrk="1" latinLnBrk="0" hangingPunct="1">
        <a:lnSpc>
          <a:spcPct val="90000"/>
        </a:lnSpc>
        <a:spcBef>
          <a:spcPts val="825"/>
        </a:spcBef>
        <a:buFont typeface="Arial" panose="020B0604020202020204" pitchFamily="34" charset="0"/>
        <a:buChar char="•"/>
        <a:defRPr sz="2970" kern="1200">
          <a:solidFill>
            <a:schemeClr val="tx1"/>
          </a:solidFill>
          <a:latin typeface="+mn-lt"/>
          <a:ea typeface="+mn-ea"/>
          <a:cs typeface="+mn-cs"/>
        </a:defRPr>
      </a:lvl4pPr>
      <a:lvl5pPr marL="3394710" indent="-377190" algn="l" defTabSz="1508760" rtl="0" eaLnBrk="1" latinLnBrk="0" hangingPunct="1">
        <a:lnSpc>
          <a:spcPct val="90000"/>
        </a:lnSpc>
        <a:spcBef>
          <a:spcPts val="825"/>
        </a:spcBef>
        <a:buFont typeface="Arial" panose="020B0604020202020204" pitchFamily="34" charset="0"/>
        <a:buChar char="•"/>
        <a:defRPr sz="2970" kern="1200">
          <a:solidFill>
            <a:schemeClr val="tx1"/>
          </a:solidFill>
          <a:latin typeface="+mn-lt"/>
          <a:ea typeface="+mn-ea"/>
          <a:cs typeface="+mn-cs"/>
        </a:defRPr>
      </a:lvl5pPr>
      <a:lvl6pPr marL="4149090" indent="-377190" algn="l" defTabSz="1508760" rtl="0" eaLnBrk="1" latinLnBrk="0" hangingPunct="1">
        <a:lnSpc>
          <a:spcPct val="90000"/>
        </a:lnSpc>
        <a:spcBef>
          <a:spcPts val="825"/>
        </a:spcBef>
        <a:buFont typeface="Arial" panose="020B0604020202020204" pitchFamily="34" charset="0"/>
        <a:buChar char="•"/>
        <a:defRPr sz="2970" kern="1200">
          <a:solidFill>
            <a:schemeClr val="tx1"/>
          </a:solidFill>
          <a:latin typeface="+mn-lt"/>
          <a:ea typeface="+mn-ea"/>
          <a:cs typeface="+mn-cs"/>
        </a:defRPr>
      </a:lvl6pPr>
      <a:lvl7pPr marL="4903470" indent="-377190" algn="l" defTabSz="1508760" rtl="0" eaLnBrk="1" latinLnBrk="0" hangingPunct="1">
        <a:lnSpc>
          <a:spcPct val="90000"/>
        </a:lnSpc>
        <a:spcBef>
          <a:spcPts val="825"/>
        </a:spcBef>
        <a:buFont typeface="Arial" panose="020B0604020202020204" pitchFamily="34" charset="0"/>
        <a:buChar char="•"/>
        <a:defRPr sz="2970" kern="1200">
          <a:solidFill>
            <a:schemeClr val="tx1"/>
          </a:solidFill>
          <a:latin typeface="+mn-lt"/>
          <a:ea typeface="+mn-ea"/>
          <a:cs typeface="+mn-cs"/>
        </a:defRPr>
      </a:lvl7pPr>
      <a:lvl8pPr marL="5657850" indent="-377190" algn="l" defTabSz="1508760" rtl="0" eaLnBrk="1" latinLnBrk="0" hangingPunct="1">
        <a:lnSpc>
          <a:spcPct val="90000"/>
        </a:lnSpc>
        <a:spcBef>
          <a:spcPts val="825"/>
        </a:spcBef>
        <a:buFont typeface="Arial" panose="020B0604020202020204" pitchFamily="34" charset="0"/>
        <a:buChar char="•"/>
        <a:defRPr sz="2970" kern="1200">
          <a:solidFill>
            <a:schemeClr val="tx1"/>
          </a:solidFill>
          <a:latin typeface="+mn-lt"/>
          <a:ea typeface="+mn-ea"/>
          <a:cs typeface="+mn-cs"/>
        </a:defRPr>
      </a:lvl8pPr>
      <a:lvl9pPr marL="6412230" indent="-377190" algn="l" defTabSz="1508760" rtl="0" eaLnBrk="1" latinLnBrk="0" hangingPunct="1">
        <a:lnSpc>
          <a:spcPct val="90000"/>
        </a:lnSpc>
        <a:spcBef>
          <a:spcPts val="825"/>
        </a:spcBef>
        <a:buFont typeface="Arial" panose="020B0604020202020204" pitchFamily="34" charset="0"/>
        <a:buChar char="•"/>
        <a:defRPr sz="2970" kern="1200">
          <a:solidFill>
            <a:schemeClr val="tx1"/>
          </a:solidFill>
          <a:latin typeface="+mn-lt"/>
          <a:ea typeface="+mn-ea"/>
          <a:cs typeface="+mn-cs"/>
        </a:defRPr>
      </a:lvl9pPr>
    </p:bodyStyle>
    <p:otherStyle>
      <a:defPPr>
        <a:defRPr lang="en-US"/>
      </a:defPPr>
      <a:lvl1pPr marL="0" algn="l" defTabSz="1508760" rtl="0" eaLnBrk="1" latinLnBrk="0" hangingPunct="1">
        <a:defRPr sz="2970" kern="1200">
          <a:solidFill>
            <a:schemeClr val="tx1"/>
          </a:solidFill>
          <a:latin typeface="+mn-lt"/>
          <a:ea typeface="+mn-ea"/>
          <a:cs typeface="+mn-cs"/>
        </a:defRPr>
      </a:lvl1pPr>
      <a:lvl2pPr marL="754380" algn="l" defTabSz="1508760" rtl="0" eaLnBrk="1" latinLnBrk="0" hangingPunct="1">
        <a:defRPr sz="2970" kern="1200">
          <a:solidFill>
            <a:schemeClr val="tx1"/>
          </a:solidFill>
          <a:latin typeface="+mn-lt"/>
          <a:ea typeface="+mn-ea"/>
          <a:cs typeface="+mn-cs"/>
        </a:defRPr>
      </a:lvl2pPr>
      <a:lvl3pPr marL="1508760" algn="l" defTabSz="1508760" rtl="0" eaLnBrk="1" latinLnBrk="0" hangingPunct="1">
        <a:defRPr sz="2970" kern="1200">
          <a:solidFill>
            <a:schemeClr val="tx1"/>
          </a:solidFill>
          <a:latin typeface="+mn-lt"/>
          <a:ea typeface="+mn-ea"/>
          <a:cs typeface="+mn-cs"/>
        </a:defRPr>
      </a:lvl3pPr>
      <a:lvl4pPr marL="2263140" algn="l" defTabSz="1508760" rtl="0" eaLnBrk="1" latinLnBrk="0" hangingPunct="1">
        <a:defRPr sz="2970" kern="1200">
          <a:solidFill>
            <a:schemeClr val="tx1"/>
          </a:solidFill>
          <a:latin typeface="+mn-lt"/>
          <a:ea typeface="+mn-ea"/>
          <a:cs typeface="+mn-cs"/>
        </a:defRPr>
      </a:lvl4pPr>
      <a:lvl5pPr marL="3017520" algn="l" defTabSz="1508760" rtl="0" eaLnBrk="1" latinLnBrk="0" hangingPunct="1">
        <a:defRPr sz="2970" kern="1200">
          <a:solidFill>
            <a:schemeClr val="tx1"/>
          </a:solidFill>
          <a:latin typeface="+mn-lt"/>
          <a:ea typeface="+mn-ea"/>
          <a:cs typeface="+mn-cs"/>
        </a:defRPr>
      </a:lvl5pPr>
      <a:lvl6pPr marL="3771900" algn="l" defTabSz="1508760" rtl="0" eaLnBrk="1" latinLnBrk="0" hangingPunct="1">
        <a:defRPr sz="2970" kern="1200">
          <a:solidFill>
            <a:schemeClr val="tx1"/>
          </a:solidFill>
          <a:latin typeface="+mn-lt"/>
          <a:ea typeface="+mn-ea"/>
          <a:cs typeface="+mn-cs"/>
        </a:defRPr>
      </a:lvl6pPr>
      <a:lvl7pPr marL="4526280" algn="l" defTabSz="1508760" rtl="0" eaLnBrk="1" latinLnBrk="0" hangingPunct="1">
        <a:defRPr sz="2970" kern="1200">
          <a:solidFill>
            <a:schemeClr val="tx1"/>
          </a:solidFill>
          <a:latin typeface="+mn-lt"/>
          <a:ea typeface="+mn-ea"/>
          <a:cs typeface="+mn-cs"/>
        </a:defRPr>
      </a:lvl7pPr>
      <a:lvl8pPr marL="5280660" algn="l" defTabSz="1508760" rtl="0" eaLnBrk="1" latinLnBrk="0" hangingPunct="1">
        <a:defRPr sz="2970" kern="1200">
          <a:solidFill>
            <a:schemeClr val="tx1"/>
          </a:solidFill>
          <a:latin typeface="+mn-lt"/>
          <a:ea typeface="+mn-ea"/>
          <a:cs typeface="+mn-cs"/>
        </a:defRPr>
      </a:lvl8pPr>
      <a:lvl9pPr marL="6035040" algn="l" defTabSz="1508760" rtl="0" eaLnBrk="1" latinLnBrk="0" hangingPunct="1">
        <a:defRPr sz="297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518B67E-A03B-4D0B-B14A-6CE47C1DA5D3}"/>
              </a:ext>
            </a:extLst>
          </p:cNvPr>
          <p:cNvSpPr>
            <a:spLocks noGrp="1"/>
          </p:cNvSpPr>
          <p:nvPr>
            <p:ph type="title"/>
          </p:nvPr>
        </p:nvSpPr>
        <p:spPr>
          <a:xfrm>
            <a:off x="1383030" y="602457"/>
            <a:ext cx="17350740" cy="2187179"/>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8B4A33A-DA4C-4B4F-BE11-F320AB6D0815}"/>
              </a:ext>
            </a:extLst>
          </p:cNvPr>
          <p:cNvSpPr>
            <a:spLocks noGrp="1"/>
          </p:cNvSpPr>
          <p:nvPr>
            <p:ph type="body" idx="1"/>
          </p:nvPr>
        </p:nvSpPr>
        <p:spPr>
          <a:xfrm>
            <a:off x="1383030" y="3012281"/>
            <a:ext cx="17350740" cy="717970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3F1D5591-90AC-5A7C-56AC-A9D081971693}"/>
              </a:ext>
            </a:extLst>
          </p:cNvPr>
          <p:cNvSpPr txBox="1"/>
          <p:nvPr userDrawn="1">
            <p:extLst>
              <p:ext uri="{1162E1C5-73C7-4A58-AE30-91384D911F3F}">
                <p184:classification xmlns:p184="http://schemas.microsoft.com/office/powerpoint/2018/4/main" val="hdr"/>
              </p:ext>
            </p:extLst>
          </p:nvPr>
        </p:nvSpPr>
        <p:spPr>
          <a:xfrm>
            <a:off x="0" y="1"/>
            <a:ext cx="1278255" cy="253916"/>
          </a:xfrm>
          <a:prstGeom prst="rect">
            <a:avLst/>
          </a:prstGeom>
        </p:spPr>
        <p:txBody>
          <a:bodyPr horzOverflow="overflow" lIns="0" tIns="0" rIns="0" bIns="0">
            <a:spAutoFit/>
          </a:bodyPr>
          <a:lstStyle/>
          <a:p>
            <a:pPr algn="l"/>
            <a:r>
              <a:rPr lang="en-SG" sz="1650">
                <a:solidFill>
                  <a:srgbClr val="000000"/>
                </a:solidFill>
                <a:latin typeface="Calibri" panose="020F0502020204030204" pitchFamily="34" charset="0"/>
                <a:cs typeface="Calibri" panose="020F0502020204030204" pitchFamily="34" charset="0"/>
              </a:rPr>
              <a:t>Official (Open)</a:t>
            </a:r>
          </a:p>
        </p:txBody>
      </p:sp>
    </p:spTree>
    <p:custDataLst>
      <p:tags r:id="rId9"/>
    </p:custDataLst>
    <p:extLst>
      <p:ext uri="{BB962C8B-B14F-4D97-AF65-F5344CB8AC3E}">
        <p14:creationId xmlns:p14="http://schemas.microsoft.com/office/powerpoint/2010/main" val="237287272"/>
      </p:ext>
    </p:extLst>
  </p:cSld>
  <p:clrMap bg1="lt1" tx1="dk1" bg2="lt2" tx2="dk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Lst>
  <p:txStyles>
    <p:titleStyle>
      <a:lvl1pPr algn="l" defTabSz="1508760" rtl="0" eaLnBrk="1" latinLnBrk="0" hangingPunct="1">
        <a:lnSpc>
          <a:spcPct val="90000"/>
        </a:lnSpc>
        <a:spcBef>
          <a:spcPct val="0"/>
        </a:spcBef>
        <a:buNone/>
        <a:defRPr sz="7260" kern="1200">
          <a:solidFill>
            <a:schemeClr val="tx1"/>
          </a:solidFill>
          <a:latin typeface="+mj-lt"/>
          <a:ea typeface="+mj-ea"/>
          <a:cs typeface="+mj-cs"/>
        </a:defRPr>
      </a:lvl1pPr>
    </p:titleStyle>
    <p:bodyStyle>
      <a:lvl1pPr marL="377190" indent="-377190" algn="l" defTabSz="1508760" rtl="0" eaLnBrk="1" latinLnBrk="0" hangingPunct="1">
        <a:lnSpc>
          <a:spcPct val="90000"/>
        </a:lnSpc>
        <a:spcBef>
          <a:spcPts val="1650"/>
        </a:spcBef>
        <a:buFont typeface="Arial" panose="020B0604020202020204" pitchFamily="34" charset="0"/>
        <a:buChar char="•"/>
        <a:defRPr sz="4620" kern="1200">
          <a:solidFill>
            <a:schemeClr val="tx1"/>
          </a:solidFill>
          <a:latin typeface="+mn-lt"/>
          <a:ea typeface="+mn-ea"/>
          <a:cs typeface="+mn-cs"/>
        </a:defRPr>
      </a:lvl1pPr>
      <a:lvl2pPr marL="1131570" indent="-377190" algn="l" defTabSz="1508760" rtl="0" eaLnBrk="1" latinLnBrk="0" hangingPunct="1">
        <a:lnSpc>
          <a:spcPct val="90000"/>
        </a:lnSpc>
        <a:spcBef>
          <a:spcPts val="825"/>
        </a:spcBef>
        <a:buFont typeface="Arial" panose="020B0604020202020204" pitchFamily="34" charset="0"/>
        <a:buChar char="•"/>
        <a:defRPr sz="3960" kern="1200">
          <a:solidFill>
            <a:schemeClr val="tx1"/>
          </a:solidFill>
          <a:latin typeface="+mn-lt"/>
          <a:ea typeface="+mn-ea"/>
          <a:cs typeface="+mn-cs"/>
        </a:defRPr>
      </a:lvl2pPr>
      <a:lvl3pPr marL="1885950" indent="-377190" algn="l" defTabSz="1508760" rtl="0" eaLnBrk="1" latinLnBrk="0" hangingPunct="1">
        <a:lnSpc>
          <a:spcPct val="90000"/>
        </a:lnSpc>
        <a:spcBef>
          <a:spcPts val="825"/>
        </a:spcBef>
        <a:buFont typeface="Arial" panose="020B0604020202020204" pitchFamily="34" charset="0"/>
        <a:buChar char="•"/>
        <a:defRPr sz="3300" kern="1200">
          <a:solidFill>
            <a:schemeClr val="tx1"/>
          </a:solidFill>
          <a:latin typeface="+mn-lt"/>
          <a:ea typeface="+mn-ea"/>
          <a:cs typeface="+mn-cs"/>
        </a:defRPr>
      </a:lvl3pPr>
      <a:lvl4pPr marL="2640330" indent="-377190" algn="l" defTabSz="1508760" rtl="0" eaLnBrk="1" latinLnBrk="0" hangingPunct="1">
        <a:lnSpc>
          <a:spcPct val="90000"/>
        </a:lnSpc>
        <a:spcBef>
          <a:spcPts val="825"/>
        </a:spcBef>
        <a:buFont typeface="Arial" panose="020B0604020202020204" pitchFamily="34" charset="0"/>
        <a:buChar char="•"/>
        <a:defRPr sz="2970" kern="1200">
          <a:solidFill>
            <a:schemeClr val="tx1"/>
          </a:solidFill>
          <a:latin typeface="+mn-lt"/>
          <a:ea typeface="+mn-ea"/>
          <a:cs typeface="+mn-cs"/>
        </a:defRPr>
      </a:lvl4pPr>
      <a:lvl5pPr marL="3394710" indent="-377190" algn="l" defTabSz="1508760" rtl="0" eaLnBrk="1" latinLnBrk="0" hangingPunct="1">
        <a:lnSpc>
          <a:spcPct val="90000"/>
        </a:lnSpc>
        <a:spcBef>
          <a:spcPts val="825"/>
        </a:spcBef>
        <a:buFont typeface="Arial" panose="020B0604020202020204" pitchFamily="34" charset="0"/>
        <a:buChar char="•"/>
        <a:defRPr sz="2970" kern="1200">
          <a:solidFill>
            <a:schemeClr val="tx1"/>
          </a:solidFill>
          <a:latin typeface="+mn-lt"/>
          <a:ea typeface="+mn-ea"/>
          <a:cs typeface="+mn-cs"/>
        </a:defRPr>
      </a:lvl5pPr>
      <a:lvl6pPr marL="4149090" indent="-377190" algn="l" defTabSz="1508760" rtl="0" eaLnBrk="1" latinLnBrk="0" hangingPunct="1">
        <a:lnSpc>
          <a:spcPct val="90000"/>
        </a:lnSpc>
        <a:spcBef>
          <a:spcPts val="825"/>
        </a:spcBef>
        <a:buFont typeface="Arial" panose="020B0604020202020204" pitchFamily="34" charset="0"/>
        <a:buChar char="•"/>
        <a:defRPr sz="2970" kern="1200">
          <a:solidFill>
            <a:schemeClr val="tx1"/>
          </a:solidFill>
          <a:latin typeface="+mn-lt"/>
          <a:ea typeface="+mn-ea"/>
          <a:cs typeface="+mn-cs"/>
        </a:defRPr>
      </a:lvl6pPr>
      <a:lvl7pPr marL="4903470" indent="-377190" algn="l" defTabSz="1508760" rtl="0" eaLnBrk="1" latinLnBrk="0" hangingPunct="1">
        <a:lnSpc>
          <a:spcPct val="90000"/>
        </a:lnSpc>
        <a:spcBef>
          <a:spcPts val="825"/>
        </a:spcBef>
        <a:buFont typeface="Arial" panose="020B0604020202020204" pitchFamily="34" charset="0"/>
        <a:buChar char="•"/>
        <a:defRPr sz="2970" kern="1200">
          <a:solidFill>
            <a:schemeClr val="tx1"/>
          </a:solidFill>
          <a:latin typeface="+mn-lt"/>
          <a:ea typeface="+mn-ea"/>
          <a:cs typeface="+mn-cs"/>
        </a:defRPr>
      </a:lvl7pPr>
      <a:lvl8pPr marL="5657850" indent="-377190" algn="l" defTabSz="1508760" rtl="0" eaLnBrk="1" latinLnBrk="0" hangingPunct="1">
        <a:lnSpc>
          <a:spcPct val="90000"/>
        </a:lnSpc>
        <a:spcBef>
          <a:spcPts val="825"/>
        </a:spcBef>
        <a:buFont typeface="Arial" panose="020B0604020202020204" pitchFamily="34" charset="0"/>
        <a:buChar char="•"/>
        <a:defRPr sz="2970" kern="1200">
          <a:solidFill>
            <a:schemeClr val="tx1"/>
          </a:solidFill>
          <a:latin typeface="+mn-lt"/>
          <a:ea typeface="+mn-ea"/>
          <a:cs typeface="+mn-cs"/>
        </a:defRPr>
      </a:lvl8pPr>
      <a:lvl9pPr marL="6412230" indent="-377190" algn="l" defTabSz="1508760" rtl="0" eaLnBrk="1" latinLnBrk="0" hangingPunct="1">
        <a:lnSpc>
          <a:spcPct val="90000"/>
        </a:lnSpc>
        <a:spcBef>
          <a:spcPts val="825"/>
        </a:spcBef>
        <a:buFont typeface="Arial" panose="020B0604020202020204" pitchFamily="34" charset="0"/>
        <a:buChar char="•"/>
        <a:defRPr sz="2970" kern="1200">
          <a:solidFill>
            <a:schemeClr val="tx1"/>
          </a:solidFill>
          <a:latin typeface="+mn-lt"/>
          <a:ea typeface="+mn-ea"/>
          <a:cs typeface="+mn-cs"/>
        </a:defRPr>
      </a:lvl9pPr>
    </p:bodyStyle>
    <p:otherStyle>
      <a:defPPr>
        <a:defRPr lang="en-US"/>
      </a:defPPr>
      <a:lvl1pPr marL="0" algn="l" defTabSz="1508760" rtl="0" eaLnBrk="1" latinLnBrk="0" hangingPunct="1">
        <a:defRPr sz="2970" kern="1200">
          <a:solidFill>
            <a:schemeClr val="tx1"/>
          </a:solidFill>
          <a:latin typeface="+mn-lt"/>
          <a:ea typeface="+mn-ea"/>
          <a:cs typeface="+mn-cs"/>
        </a:defRPr>
      </a:lvl1pPr>
      <a:lvl2pPr marL="754380" algn="l" defTabSz="1508760" rtl="0" eaLnBrk="1" latinLnBrk="0" hangingPunct="1">
        <a:defRPr sz="2970" kern="1200">
          <a:solidFill>
            <a:schemeClr val="tx1"/>
          </a:solidFill>
          <a:latin typeface="+mn-lt"/>
          <a:ea typeface="+mn-ea"/>
          <a:cs typeface="+mn-cs"/>
        </a:defRPr>
      </a:lvl2pPr>
      <a:lvl3pPr marL="1508760" algn="l" defTabSz="1508760" rtl="0" eaLnBrk="1" latinLnBrk="0" hangingPunct="1">
        <a:defRPr sz="2970" kern="1200">
          <a:solidFill>
            <a:schemeClr val="tx1"/>
          </a:solidFill>
          <a:latin typeface="+mn-lt"/>
          <a:ea typeface="+mn-ea"/>
          <a:cs typeface="+mn-cs"/>
        </a:defRPr>
      </a:lvl3pPr>
      <a:lvl4pPr marL="2263140" algn="l" defTabSz="1508760" rtl="0" eaLnBrk="1" latinLnBrk="0" hangingPunct="1">
        <a:defRPr sz="2970" kern="1200">
          <a:solidFill>
            <a:schemeClr val="tx1"/>
          </a:solidFill>
          <a:latin typeface="+mn-lt"/>
          <a:ea typeface="+mn-ea"/>
          <a:cs typeface="+mn-cs"/>
        </a:defRPr>
      </a:lvl4pPr>
      <a:lvl5pPr marL="3017520" algn="l" defTabSz="1508760" rtl="0" eaLnBrk="1" latinLnBrk="0" hangingPunct="1">
        <a:defRPr sz="2970" kern="1200">
          <a:solidFill>
            <a:schemeClr val="tx1"/>
          </a:solidFill>
          <a:latin typeface="+mn-lt"/>
          <a:ea typeface="+mn-ea"/>
          <a:cs typeface="+mn-cs"/>
        </a:defRPr>
      </a:lvl5pPr>
      <a:lvl6pPr marL="3771900" algn="l" defTabSz="1508760" rtl="0" eaLnBrk="1" latinLnBrk="0" hangingPunct="1">
        <a:defRPr sz="2970" kern="1200">
          <a:solidFill>
            <a:schemeClr val="tx1"/>
          </a:solidFill>
          <a:latin typeface="+mn-lt"/>
          <a:ea typeface="+mn-ea"/>
          <a:cs typeface="+mn-cs"/>
        </a:defRPr>
      </a:lvl6pPr>
      <a:lvl7pPr marL="4526280" algn="l" defTabSz="1508760" rtl="0" eaLnBrk="1" latinLnBrk="0" hangingPunct="1">
        <a:defRPr sz="2970" kern="1200">
          <a:solidFill>
            <a:schemeClr val="tx1"/>
          </a:solidFill>
          <a:latin typeface="+mn-lt"/>
          <a:ea typeface="+mn-ea"/>
          <a:cs typeface="+mn-cs"/>
        </a:defRPr>
      </a:lvl7pPr>
      <a:lvl8pPr marL="5280660" algn="l" defTabSz="1508760" rtl="0" eaLnBrk="1" latinLnBrk="0" hangingPunct="1">
        <a:defRPr sz="2970" kern="1200">
          <a:solidFill>
            <a:schemeClr val="tx1"/>
          </a:solidFill>
          <a:latin typeface="+mn-lt"/>
          <a:ea typeface="+mn-ea"/>
          <a:cs typeface="+mn-cs"/>
        </a:defRPr>
      </a:lvl8pPr>
      <a:lvl9pPr marL="6035040" algn="l" defTabSz="1508760" rtl="0" eaLnBrk="1" latinLnBrk="0" hangingPunct="1">
        <a:defRPr sz="297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18.xml"/><Relationship Id="rId4" Type="http://schemas.openxmlformats.org/officeDocument/2006/relationships/image" Target="../media/image12.png"/></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3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3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3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32.xml"/></Relationships>
</file>

<file path=ppt/slides/_rels/slide14.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8.xml"/><Relationship Id="rId5" Type="http://schemas.openxmlformats.org/officeDocument/2006/relationships/image" Target="../media/image21.png"/><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2.png"/><Relationship Id="rId1" Type="http://schemas.openxmlformats.org/officeDocument/2006/relationships/slideLayout" Target="../slideLayouts/slideLayout8.xml"/><Relationship Id="rId5" Type="http://schemas.openxmlformats.org/officeDocument/2006/relationships/image" Target="../media/image23.png"/><Relationship Id="rId4" Type="http://schemas.openxmlformats.org/officeDocument/2006/relationships/image" Target="../media/image19.svg"/></Relationships>
</file>

<file path=ppt/slides/_rels/slide17.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8.xml"/><Relationship Id="rId5" Type="http://schemas.openxmlformats.org/officeDocument/2006/relationships/image" Target="../media/image25.png"/><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8.xml"/><Relationship Id="rId5" Type="http://schemas.openxmlformats.org/officeDocument/2006/relationships/image" Target="../media/image27.png"/><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8.xml"/><Relationship Id="rId5" Type="http://schemas.openxmlformats.org/officeDocument/2006/relationships/image" Target="../media/image29.png"/><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hyperlink" Target="http://www.nba.com/" TargetMode="External"/><Relationship Id="rId2" Type="http://schemas.openxmlformats.org/officeDocument/2006/relationships/image" Target="../media/image30.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8.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36.xml"/><Relationship Id="rId1" Type="http://schemas.openxmlformats.org/officeDocument/2006/relationships/tags" Target="../tags/tag8.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4.png"/><Relationship Id="rId1" Type="http://schemas.openxmlformats.org/officeDocument/2006/relationships/slideLayout" Target="../slideLayouts/slideLayout8.xml"/><Relationship Id="rId5" Type="http://schemas.openxmlformats.org/officeDocument/2006/relationships/image" Target="../media/image35.png"/><Relationship Id="rId4" Type="http://schemas.openxmlformats.org/officeDocument/2006/relationships/image" Target="../media/image19.svg"/></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8.xml"/><Relationship Id="rId6" Type="http://schemas.openxmlformats.org/officeDocument/2006/relationships/image" Target="../media/image35.png"/><Relationship Id="rId5" Type="http://schemas.openxmlformats.org/officeDocument/2006/relationships/hyperlink" Target="https://www.rpasamples.com/unicornname" TargetMode="External"/><Relationship Id="rId4" Type="http://schemas.openxmlformats.org/officeDocument/2006/relationships/image" Target="../media/image19.svg"/></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4.png"/><Relationship Id="rId1" Type="http://schemas.openxmlformats.org/officeDocument/2006/relationships/slideLayout" Target="../slideLayouts/slideLayout8.xml"/><Relationship Id="rId6" Type="http://schemas.openxmlformats.org/officeDocument/2006/relationships/image" Target="../media/image35.png"/><Relationship Id="rId5" Type="http://schemas.openxmlformats.org/officeDocument/2006/relationships/hyperlink" Target="https://www.rpasamples.com/unicornname" TargetMode="External"/><Relationship Id="rId4" Type="http://schemas.openxmlformats.org/officeDocument/2006/relationships/image" Target="../media/image19.svg"/></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8.png"/><Relationship Id="rId1" Type="http://schemas.openxmlformats.org/officeDocument/2006/relationships/slideLayout" Target="../slideLayouts/slideLayout8.xml"/><Relationship Id="rId5" Type="http://schemas.openxmlformats.org/officeDocument/2006/relationships/image" Target="../media/image35.png"/><Relationship Id="rId4" Type="http://schemas.openxmlformats.org/officeDocument/2006/relationships/image" Target="../media/image19.svg"/></Relationships>
</file>

<file path=ppt/slides/_rels/slide27.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8.xml"/><Relationship Id="rId4" Type="http://schemas.openxmlformats.org/officeDocument/2006/relationships/image" Target="../media/image39.png"/></Relationships>
</file>

<file path=ppt/slides/_rels/slide2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0.xml"/></Relationships>
</file>

<file path=ppt/slides/_rels/slide3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8.xml"/><Relationship Id="rId4" Type="http://schemas.openxmlformats.org/officeDocument/2006/relationships/image" Target="../media/image46.png"/></Relationships>
</file>

<file path=ppt/slides/_rels/slide3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0.xml"/></Relationships>
</file>

<file path=ppt/slides/_rels/slide4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3" Type="http://schemas.openxmlformats.org/officeDocument/2006/relationships/hyperlink" Target="http://www.nba.com/" TargetMode="External"/><Relationship Id="rId2" Type="http://schemas.openxmlformats.org/officeDocument/2006/relationships/image" Target="../media/image30.png"/><Relationship Id="rId1" Type="http://schemas.openxmlformats.org/officeDocument/2006/relationships/slideLayout" Target="../slideLayouts/slideLayout8.xml"/><Relationship Id="rId4" Type="http://schemas.openxmlformats.org/officeDocument/2006/relationships/image" Target="../media/image61.png"/></Relationships>
</file>

<file path=ppt/slides/_rels/slide4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0.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Google Shape;350;p6"/>
          <p:cNvSpPr txBox="1">
            <a:spLocks noGrp="1"/>
          </p:cNvSpPr>
          <p:nvPr>
            <p:ph type="title"/>
          </p:nvPr>
        </p:nvSpPr>
        <p:spPr>
          <a:xfrm>
            <a:off x="1013784" y="2968554"/>
            <a:ext cx="11357610" cy="3570208"/>
          </a:xfrm>
          <a:prstGeom prst="rect">
            <a:avLst/>
          </a:prstGeom>
          <a:noFill/>
          <a:ln>
            <a:noFill/>
          </a:ln>
        </p:spPr>
        <p:txBody>
          <a:bodyPr spcFirstLastPara="1" wrap="square" lIns="0" tIns="0" rIns="0" bIns="0" anchor="b" anchorCtr="0">
            <a:spAutoFit/>
          </a:bodyPr>
          <a:lstStyle/>
          <a:p>
            <a:r>
              <a:rPr lang="en-GB" sz="8000" b="1" dirty="0">
                <a:effectLst>
                  <a:outerShdw blurRad="38100" dist="38100" dir="2700000" algn="tl">
                    <a:srgbClr val="000000">
                      <a:alpha val="43137"/>
                    </a:srgbClr>
                  </a:outerShdw>
                </a:effectLst>
              </a:rPr>
              <a:t>RPA Essential Training</a:t>
            </a:r>
            <a:br>
              <a:rPr lang="en-GB" sz="8000" b="1" dirty="0">
                <a:effectLst>
                  <a:outerShdw blurRad="38100" dist="38100" dir="2700000" algn="tl">
                    <a:srgbClr val="000000">
                      <a:alpha val="43137"/>
                    </a:srgbClr>
                  </a:outerShdw>
                </a:effectLst>
              </a:rPr>
            </a:br>
            <a:br>
              <a:rPr lang="en-GB" sz="8000" dirty="0"/>
            </a:br>
            <a:r>
              <a:rPr lang="en-GB" sz="3600" i="1" dirty="0"/>
              <a:t>Nanyang Polytechnic</a:t>
            </a:r>
            <a:br>
              <a:rPr lang="en-GB" sz="3600" i="1" dirty="0"/>
            </a:br>
            <a:r>
              <a:rPr lang="en-GB" sz="3600" i="1" dirty="0"/>
              <a:t>School of Information Technology</a:t>
            </a:r>
            <a:endParaRPr sz="4000" i="1" dirty="0"/>
          </a:p>
        </p:txBody>
      </p:sp>
      <p:pic>
        <p:nvPicPr>
          <p:cNvPr id="5" name="Picture 4">
            <a:extLst>
              <a:ext uri="{FF2B5EF4-FFF2-40B4-BE49-F238E27FC236}">
                <a16:creationId xmlns:a16="http://schemas.microsoft.com/office/drawing/2014/main" id="{B6149B69-5622-2B7F-846B-89A5E1AAB397}"/>
              </a:ext>
            </a:extLst>
          </p:cNvPr>
          <p:cNvPicPr>
            <a:picLocks noChangeAspect="1"/>
          </p:cNvPicPr>
          <p:nvPr/>
        </p:nvPicPr>
        <p:blipFill>
          <a:blip r:embed="rId3"/>
          <a:stretch>
            <a:fillRect/>
          </a:stretch>
        </p:blipFill>
        <p:spPr>
          <a:xfrm>
            <a:off x="566028" y="550119"/>
            <a:ext cx="2914650" cy="1304925"/>
          </a:xfrm>
          <a:prstGeom prst="rect">
            <a:avLst/>
          </a:prstGeom>
        </p:spPr>
      </p:pic>
      <p:pic>
        <p:nvPicPr>
          <p:cNvPr id="1026" name="Picture 2" descr="Uipath Logo PNG Vector (SVG) Free Download">
            <a:extLst>
              <a:ext uri="{FF2B5EF4-FFF2-40B4-BE49-F238E27FC236}">
                <a16:creationId xmlns:a16="http://schemas.microsoft.com/office/drawing/2014/main" id="{42EB8484-D2FD-9D56-78CD-BE287D9831B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88882" y="716806"/>
            <a:ext cx="2857500" cy="9715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53"/>
        <p:cNvGrpSpPr/>
        <p:nvPr/>
      </p:nvGrpSpPr>
      <p:grpSpPr>
        <a:xfrm>
          <a:off x="0" y="0"/>
          <a:ext cx="0" cy="0"/>
          <a:chOff x="0" y="0"/>
          <a:chExt cx="0" cy="0"/>
        </a:xfrm>
      </p:grpSpPr>
      <p:grpSp>
        <p:nvGrpSpPr>
          <p:cNvPr id="2" name="Group 1">
            <a:extLst>
              <a:ext uri="{FF2B5EF4-FFF2-40B4-BE49-F238E27FC236}">
                <a16:creationId xmlns:a16="http://schemas.microsoft.com/office/drawing/2014/main" id="{C8E70C0E-074C-4285-ACA3-D5EC870E28E2}"/>
              </a:ext>
            </a:extLst>
          </p:cNvPr>
          <p:cNvGrpSpPr/>
          <p:nvPr/>
        </p:nvGrpSpPr>
        <p:grpSpPr>
          <a:xfrm>
            <a:off x="3075383" y="420974"/>
            <a:ext cx="17143878" cy="10524357"/>
            <a:chOff x="1863868" y="255136"/>
            <a:chExt cx="10390229" cy="6378398"/>
          </a:xfrm>
        </p:grpSpPr>
        <p:sp>
          <p:nvSpPr>
            <p:cNvPr id="21" name="Rectangle 20">
              <a:extLst>
                <a:ext uri="{FF2B5EF4-FFF2-40B4-BE49-F238E27FC236}">
                  <a16:creationId xmlns:a16="http://schemas.microsoft.com/office/drawing/2014/main" id="{C841C452-EA46-4441-BE5B-469F5688472D}"/>
                </a:ext>
              </a:extLst>
            </p:cNvPr>
            <p:cNvSpPr/>
            <p:nvPr/>
          </p:nvSpPr>
          <p:spPr>
            <a:xfrm>
              <a:off x="1863868" y="1005010"/>
              <a:ext cx="10207768" cy="363736"/>
            </a:xfrm>
            <a:prstGeom prst="rect">
              <a:avLst/>
            </a:prstGeom>
          </p:spPr>
          <p:txBody>
            <a:bodyPr wrap="square">
              <a:spAutoFit/>
            </a:bodyPr>
            <a:lstStyle/>
            <a:p>
              <a:pPr defTabSz="1508760">
                <a:buClrTx/>
              </a:pPr>
              <a:r>
                <a:rPr lang="en-US" sz="3300" kern="1200" dirty="0">
                  <a:solidFill>
                    <a:srgbClr val="7F7F7F"/>
                  </a:solidFill>
                  <a:latin typeface="Arial" panose="020B0604020202020204" pitchFamily="34" charset="0"/>
                  <a:ea typeface="+mn-ea"/>
                  <a:cs typeface="Arial" panose="020B0604020202020204" pitchFamily="34" charset="0"/>
                </a:rPr>
                <a:t>Steps of </a:t>
              </a:r>
              <a:r>
                <a:rPr lang="en-US" sz="3300" kern="1200" dirty="0">
                  <a:solidFill>
                    <a:srgbClr val="0184D4"/>
                  </a:solidFill>
                  <a:latin typeface="Arial" panose="020B0604020202020204" pitchFamily="34" charset="0"/>
                  <a:ea typeface="+mn-ea"/>
                  <a:cs typeface="Arial" panose="020B0604020202020204" pitchFamily="34" charset="0"/>
                </a:rPr>
                <a:t>Try Catch </a:t>
              </a:r>
              <a:r>
                <a:rPr lang="en-US" sz="3300" kern="1200" dirty="0">
                  <a:solidFill>
                    <a:srgbClr val="7F7F7F"/>
                  </a:solidFill>
                  <a:latin typeface="Arial" panose="020B0604020202020204" pitchFamily="34" charset="0"/>
                  <a:ea typeface="+mn-ea"/>
                  <a:cs typeface="Arial" panose="020B0604020202020204" pitchFamily="34" charset="0"/>
                </a:rPr>
                <a:t>Activity are:</a:t>
              </a:r>
            </a:p>
          </p:txBody>
        </p:sp>
        <p:sp>
          <p:nvSpPr>
            <p:cNvPr id="8" name="TextBox 7">
              <a:extLst>
                <a:ext uri="{FF2B5EF4-FFF2-40B4-BE49-F238E27FC236}">
                  <a16:creationId xmlns:a16="http://schemas.microsoft.com/office/drawing/2014/main" id="{2C40CD5A-42A6-4099-B5C9-6AAB90778A64}"/>
                </a:ext>
              </a:extLst>
            </p:cNvPr>
            <p:cNvSpPr txBox="1"/>
            <p:nvPr/>
          </p:nvSpPr>
          <p:spPr>
            <a:xfrm>
              <a:off x="1931733" y="3056350"/>
              <a:ext cx="2353248" cy="609957"/>
            </a:xfrm>
            <a:prstGeom prst="rect">
              <a:avLst/>
            </a:prstGeom>
            <a:noFill/>
          </p:spPr>
          <p:txBody>
            <a:bodyPr wrap="square" rtlCol="0">
              <a:spAutoFit/>
            </a:bodyPr>
            <a:lstStyle/>
            <a:p>
              <a:pPr defTabSz="1508760">
                <a:buClrTx/>
                <a:defRPr/>
              </a:pPr>
              <a:r>
                <a:rPr lang="en-US" sz="2970" b="1" dirty="0">
                  <a:solidFill>
                    <a:srgbClr val="0085CA"/>
                  </a:solidFill>
                  <a:latin typeface="Arial" panose="020B0604020202020204" pitchFamily="34" charset="0"/>
                  <a:ea typeface="+mn-ea"/>
                  <a:cs typeface="Arial" panose="020B0604020202020204" pitchFamily="34" charset="0"/>
                </a:rPr>
                <a:t>Step 1</a:t>
              </a:r>
              <a:r>
                <a:rPr lang="en-US" sz="2970" kern="1200" dirty="0">
                  <a:solidFill>
                    <a:prstClr val="white">
                      <a:lumMod val="50000"/>
                    </a:prstClr>
                  </a:solidFill>
                  <a:latin typeface="Arial" panose="020B0604020202020204" pitchFamily="34" charset="0"/>
                  <a:ea typeface="+mn-ea"/>
                  <a:cs typeface="Arial" panose="020B0604020202020204" pitchFamily="34" charset="0"/>
                </a:rPr>
                <a:t>: </a:t>
              </a:r>
              <a:r>
                <a:rPr lang="en-IN" sz="2970" kern="1200" dirty="0">
                  <a:solidFill>
                    <a:prstClr val="white">
                      <a:lumMod val="50000"/>
                    </a:prstClr>
                  </a:solidFill>
                  <a:latin typeface="Arial" panose="020B0604020202020204" pitchFamily="34" charset="0"/>
                  <a:ea typeface="+mn-ea"/>
                  <a:cs typeface="Arial" panose="020B0604020202020204" pitchFamily="34" charset="0"/>
                </a:rPr>
                <a:t>Drag the Try-Catch activity.</a:t>
              </a:r>
              <a:endParaRPr lang="en-US" sz="2970" dirty="0">
                <a:solidFill>
                  <a:prstClr val="white">
                    <a:lumMod val="50000"/>
                  </a:prstClr>
                </a:solidFill>
                <a:latin typeface="Arial" panose="020B0604020202020204" pitchFamily="34" charset="0"/>
                <a:ea typeface="+mn-ea"/>
                <a:cs typeface="Arial" panose="020B0604020202020204" pitchFamily="34" charset="0"/>
              </a:endParaRPr>
            </a:p>
          </p:txBody>
        </p:sp>
        <p:pic>
          <p:nvPicPr>
            <p:cNvPr id="9" name="Picture 8">
              <a:extLst>
                <a:ext uri="{FF2B5EF4-FFF2-40B4-BE49-F238E27FC236}">
                  <a16:creationId xmlns:a16="http://schemas.microsoft.com/office/drawing/2014/main" id="{1DE4F489-48C1-4F48-872E-7F8C57043B85}"/>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4984425" y="1667839"/>
              <a:ext cx="5845192" cy="4965695"/>
            </a:xfrm>
            <a:prstGeom prst="rect">
              <a:avLst/>
            </a:prstGeom>
            <a:noFill/>
            <a:ln>
              <a:solidFill>
                <a:schemeClr val="accent1"/>
              </a:solidFill>
            </a:ln>
          </p:spPr>
        </p:pic>
        <p:sp>
          <p:nvSpPr>
            <p:cNvPr id="10" name="Rectangle 9">
              <a:extLst>
                <a:ext uri="{FF2B5EF4-FFF2-40B4-BE49-F238E27FC236}">
                  <a16:creationId xmlns:a16="http://schemas.microsoft.com/office/drawing/2014/main" id="{D8D76572-70EF-46D8-B74D-82C3DAB7EC1D}"/>
                </a:ext>
              </a:extLst>
            </p:cNvPr>
            <p:cNvSpPr/>
            <p:nvPr/>
          </p:nvSpPr>
          <p:spPr>
            <a:xfrm>
              <a:off x="5174673" y="2013943"/>
              <a:ext cx="5486400" cy="2869784"/>
            </a:xfrm>
            <a:prstGeom prst="rect">
              <a:avLst/>
            </a:prstGeom>
            <a:noFill/>
            <a:ln w="38100">
              <a:solidFill>
                <a:srgbClr val="FF6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508760">
                <a:buClrTx/>
              </a:pPr>
              <a:endParaRPr lang="en-GB" sz="2970" kern="1200">
                <a:solidFill>
                  <a:prstClr val="white"/>
                </a:solidFill>
                <a:latin typeface="Calibri" panose="020F0502020204030204"/>
              </a:endParaRPr>
            </a:p>
          </p:txBody>
        </p:sp>
        <p:sp>
          <p:nvSpPr>
            <p:cNvPr id="11" name="Google Shape;1457;p170">
              <a:extLst>
                <a:ext uri="{FF2B5EF4-FFF2-40B4-BE49-F238E27FC236}">
                  <a16:creationId xmlns:a16="http://schemas.microsoft.com/office/drawing/2014/main" id="{86B604A6-5498-4F20-806D-0458D8A9B234}"/>
                </a:ext>
              </a:extLst>
            </p:cNvPr>
            <p:cNvSpPr txBox="1"/>
            <p:nvPr/>
          </p:nvSpPr>
          <p:spPr>
            <a:xfrm>
              <a:off x="1863868" y="255136"/>
              <a:ext cx="10390229" cy="584775"/>
            </a:xfrm>
            <a:prstGeom prst="rect">
              <a:avLst/>
            </a:prstGeom>
            <a:noFill/>
            <a:ln>
              <a:noFill/>
            </a:ln>
          </p:spPr>
          <p:txBody>
            <a:bodyPr spcFirstLastPara="1" wrap="square" lIns="150851" tIns="75405" rIns="150851" bIns="75405" anchor="t" anchorCtr="0">
              <a:noAutofit/>
            </a:bodyPr>
            <a:lstStyle/>
            <a:p>
              <a:pPr defTabSz="1508760">
                <a:buClrTx/>
                <a:defRPr/>
              </a:pPr>
              <a:r>
                <a:rPr lang="en-US" sz="5280" b="1" kern="1200" dirty="0">
                  <a:solidFill>
                    <a:srgbClr val="0085CA"/>
                  </a:solidFill>
                  <a:latin typeface="Arial" panose="020B0604020202020204" pitchFamily="34" charset="0"/>
                  <a:ea typeface="Roboto Black" panose="02000000000000000000" pitchFamily="2" charset="0"/>
                  <a:cs typeface="Arial" panose="020B0604020202020204" pitchFamily="34" charset="0"/>
                </a:rPr>
                <a:t>Try Catch Activity (Contd.)</a:t>
              </a:r>
            </a:p>
          </p:txBody>
        </p:sp>
      </p:grpSp>
    </p:spTree>
    <p:extLst>
      <p:ext uri="{BB962C8B-B14F-4D97-AF65-F5344CB8AC3E}">
        <p14:creationId xmlns:p14="http://schemas.microsoft.com/office/powerpoint/2010/main" val="1492734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53"/>
        <p:cNvGrpSpPr/>
        <p:nvPr/>
      </p:nvGrpSpPr>
      <p:grpSpPr>
        <a:xfrm>
          <a:off x="0" y="0"/>
          <a:ext cx="0" cy="0"/>
          <a:chOff x="0" y="0"/>
          <a:chExt cx="0" cy="0"/>
        </a:xfrm>
      </p:grpSpPr>
      <p:grpSp>
        <p:nvGrpSpPr>
          <p:cNvPr id="2" name="Group 1">
            <a:extLst>
              <a:ext uri="{FF2B5EF4-FFF2-40B4-BE49-F238E27FC236}">
                <a16:creationId xmlns:a16="http://schemas.microsoft.com/office/drawing/2014/main" id="{1D037370-65BB-4F1D-A739-F0B03DBB3E94}"/>
              </a:ext>
            </a:extLst>
          </p:cNvPr>
          <p:cNvGrpSpPr/>
          <p:nvPr/>
        </p:nvGrpSpPr>
        <p:grpSpPr>
          <a:xfrm>
            <a:off x="3075383" y="420974"/>
            <a:ext cx="17143878" cy="10520506"/>
            <a:chOff x="1863868" y="255136"/>
            <a:chExt cx="10390229" cy="6376064"/>
          </a:xfrm>
        </p:grpSpPr>
        <p:sp>
          <p:nvSpPr>
            <p:cNvPr id="8" name="TextBox 7">
              <a:extLst>
                <a:ext uri="{FF2B5EF4-FFF2-40B4-BE49-F238E27FC236}">
                  <a16:creationId xmlns:a16="http://schemas.microsoft.com/office/drawing/2014/main" id="{2C40CD5A-42A6-4099-B5C9-6AAB90778A64}"/>
                </a:ext>
              </a:extLst>
            </p:cNvPr>
            <p:cNvSpPr txBox="1"/>
            <p:nvPr/>
          </p:nvSpPr>
          <p:spPr>
            <a:xfrm>
              <a:off x="1931733" y="3056350"/>
              <a:ext cx="2353248" cy="886956"/>
            </a:xfrm>
            <a:prstGeom prst="rect">
              <a:avLst/>
            </a:prstGeom>
            <a:noFill/>
          </p:spPr>
          <p:txBody>
            <a:bodyPr wrap="square" rtlCol="0">
              <a:spAutoFit/>
            </a:bodyPr>
            <a:lstStyle/>
            <a:p>
              <a:pPr defTabSz="1508760">
                <a:buClrTx/>
                <a:defRPr/>
              </a:pPr>
              <a:r>
                <a:rPr lang="en-US" sz="2970" b="1" dirty="0">
                  <a:solidFill>
                    <a:srgbClr val="0085CA"/>
                  </a:solidFill>
                  <a:latin typeface="Arial" panose="020B0604020202020204" pitchFamily="34" charset="0"/>
                  <a:ea typeface="+mn-ea"/>
                  <a:cs typeface="Arial" panose="020B0604020202020204" pitchFamily="34" charset="0"/>
                </a:rPr>
                <a:t>Step </a:t>
              </a:r>
              <a:r>
                <a:rPr lang="en-US" sz="2970" b="1" kern="1200" dirty="0">
                  <a:solidFill>
                    <a:srgbClr val="0085CA"/>
                  </a:solidFill>
                  <a:latin typeface="Arial" panose="020B0604020202020204" pitchFamily="34" charset="0"/>
                  <a:ea typeface="+mn-ea"/>
                  <a:cs typeface="Arial" panose="020B0604020202020204" pitchFamily="34" charset="0"/>
                </a:rPr>
                <a:t>2</a:t>
              </a:r>
              <a:r>
                <a:rPr lang="en-US" sz="2970" kern="1200" dirty="0">
                  <a:solidFill>
                    <a:prstClr val="white">
                      <a:lumMod val="50000"/>
                    </a:prstClr>
                  </a:solidFill>
                  <a:latin typeface="Arial" panose="020B0604020202020204" pitchFamily="34" charset="0"/>
                  <a:ea typeface="+mn-ea"/>
                  <a:cs typeface="Arial" panose="020B0604020202020204" pitchFamily="34" charset="0"/>
                </a:rPr>
                <a:t>: </a:t>
              </a:r>
              <a:r>
                <a:rPr lang="en-IN" sz="2970" kern="1200" dirty="0">
                  <a:solidFill>
                    <a:prstClr val="white">
                      <a:lumMod val="50000"/>
                    </a:prstClr>
                  </a:solidFill>
                  <a:latin typeface="Arial" panose="020B0604020202020204" pitchFamily="34" charset="0"/>
                  <a:ea typeface="+mn-ea"/>
                  <a:cs typeface="Arial" panose="020B0604020202020204" pitchFamily="34" charset="0"/>
                </a:rPr>
                <a:t>Drag a sample sequence or workflow inside it.</a:t>
              </a:r>
            </a:p>
          </p:txBody>
        </p:sp>
        <p:pic>
          <p:nvPicPr>
            <p:cNvPr id="10" name="Picture 9">
              <a:extLst>
                <a:ext uri="{FF2B5EF4-FFF2-40B4-BE49-F238E27FC236}">
                  <a16:creationId xmlns:a16="http://schemas.microsoft.com/office/drawing/2014/main" id="{EC3191BE-F58A-46E3-82B4-E67EEFB9D0FC}"/>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4986000" y="1666800"/>
              <a:ext cx="5846400" cy="4964400"/>
            </a:xfrm>
            <a:prstGeom prst="rect">
              <a:avLst/>
            </a:prstGeom>
            <a:noFill/>
            <a:ln>
              <a:solidFill>
                <a:schemeClr val="accent1"/>
              </a:solidFill>
            </a:ln>
          </p:spPr>
        </p:pic>
        <p:sp>
          <p:nvSpPr>
            <p:cNvPr id="11" name="Rectangle 10">
              <a:extLst>
                <a:ext uri="{FF2B5EF4-FFF2-40B4-BE49-F238E27FC236}">
                  <a16:creationId xmlns:a16="http://schemas.microsoft.com/office/drawing/2014/main" id="{3CABCE23-FE7B-442C-98C0-C00409089A00}"/>
                </a:ext>
              </a:extLst>
            </p:cNvPr>
            <p:cNvSpPr/>
            <p:nvPr/>
          </p:nvSpPr>
          <p:spPr>
            <a:xfrm>
              <a:off x="4986000" y="2597727"/>
              <a:ext cx="5846400" cy="2286000"/>
            </a:xfrm>
            <a:prstGeom prst="rect">
              <a:avLst/>
            </a:prstGeom>
            <a:noFill/>
            <a:ln w="38100">
              <a:solidFill>
                <a:srgbClr val="FF6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508760">
                <a:buClrTx/>
              </a:pPr>
              <a:endParaRPr lang="en-GB" sz="2970" kern="1200">
                <a:solidFill>
                  <a:prstClr val="white"/>
                </a:solidFill>
                <a:latin typeface="Calibri" panose="020F0502020204030204"/>
              </a:endParaRPr>
            </a:p>
          </p:txBody>
        </p:sp>
        <p:sp>
          <p:nvSpPr>
            <p:cNvPr id="14" name="Google Shape;1457;p170">
              <a:extLst>
                <a:ext uri="{FF2B5EF4-FFF2-40B4-BE49-F238E27FC236}">
                  <a16:creationId xmlns:a16="http://schemas.microsoft.com/office/drawing/2014/main" id="{16736CF4-AAB1-4250-9109-648806A107C4}"/>
                </a:ext>
              </a:extLst>
            </p:cNvPr>
            <p:cNvSpPr txBox="1"/>
            <p:nvPr/>
          </p:nvSpPr>
          <p:spPr>
            <a:xfrm>
              <a:off x="1863868" y="255136"/>
              <a:ext cx="10390229" cy="584775"/>
            </a:xfrm>
            <a:prstGeom prst="rect">
              <a:avLst/>
            </a:prstGeom>
            <a:noFill/>
            <a:ln>
              <a:noFill/>
            </a:ln>
          </p:spPr>
          <p:txBody>
            <a:bodyPr spcFirstLastPara="1" wrap="square" lIns="150851" tIns="75405" rIns="150851" bIns="75405" anchor="t" anchorCtr="0">
              <a:noAutofit/>
            </a:bodyPr>
            <a:lstStyle/>
            <a:p>
              <a:pPr defTabSz="1508760">
                <a:buClrTx/>
                <a:defRPr/>
              </a:pPr>
              <a:r>
                <a:rPr lang="en-US" sz="5280" b="1" kern="1200" dirty="0">
                  <a:solidFill>
                    <a:srgbClr val="0085CA"/>
                  </a:solidFill>
                  <a:latin typeface="Arial" panose="020B0604020202020204" pitchFamily="34" charset="0"/>
                  <a:ea typeface="Roboto Black" panose="02000000000000000000" pitchFamily="2" charset="0"/>
                  <a:cs typeface="Arial" panose="020B0604020202020204" pitchFamily="34" charset="0"/>
                </a:rPr>
                <a:t>Try Catch Activity (Contd.) </a:t>
              </a:r>
            </a:p>
          </p:txBody>
        </p:sp>
        <p:sp>
          <p:nvSpPr>
            <p:cNvPr id="12" name="Rectangle 11">
              <a:extLst>
                <a:ext uri="{FF2B5EF4-FFF2-40B4-BE49-F238E27FC236}">
                  <a16:creationId xmlns:a16="http://schemas.microsoft.com/office/drawing/2014/main" id="{8C228996-8F5D-437F-81EC-3E99A26A8BD2}"/>
                </a:ext>
              </a:extLst>
            </p:cNvPr>
            <p:cNvSpPr/>
            <p:nvPr/>
          </p:nvSpPr>
          <p:spPr>
            <a:xfrm>
              <a:off x="1863868" y="1005010"/>
              <a:ext cx="10207768" cy="363736"/>
            </a:xfrm>
            <a:prstGeom prst="rect">
              <a:avLst/>
            </a:prstGeom>
          </p:spPr>
          <p:txBody>
            <a:bodyPr wrap="square">
              <a:spAutoFit/>
            </a:bodyPr>
            <a:lstStyle/>
            <a:p>
              <a:pPr defTabSz="1508760">
                <a:buClrTx/>
              </a:pPr>
              <a:r>
                <a:rPr lang="en-US" sz="3300" kern="1200" dirty="0">
                  <a:solidFill>
                    <a:srgbClr val="7F7F7F"/>
                  </a:solidFill>
                  <a:latin typeface="Arial" panose="020B0604020202020204" pitchFamily="34" charset="0"/>
                  <a:ea typeface="+mn-ea"/>
                  <a:cs typeface="Arial" panose="020B0604020202020204" pitchFamily="34" charset="0"/>
                </a:rPr>
                <a:t>Steps of </a:t>
              </a:r>
              <a:r>
                <a:rPr lang="en-US" sz="3300" kern="1200" dirty="0">
                  <a:solidFill>
                    <a:srgbClr val="0184D4"/>
                  </a:solidFill>
                  <a:latin typeface="Arial" panose="020B0604020202020204" pitchFamily="34" charset="0"/>
                  <a:ea typeface="+mn-ea"/>
                  <a:cs typeface="Arial" panose="020B0604020202020204" pitchFamily="34" charset="0"/>
                </a:rPr>
                <a:t>Try Catch </a:t>
              </a:r>
              <a:r>
                <a:rPr lang="en-US" sz="3300" kern="1200" dirty="0">
                  <a:solidFill>
                    <a:srgbClr val="7F7F7F"/>
                  </a:solidFill>
                  <a:latin typeface="Arial" panose="020B0604020202020204" pitchFamily="34" charset="0"/>
                  <a:ea typeface="+mn-ea"/>
                  <a:cs typeface="Arial" panose="020B0604020202020204" pitchFamily="34" charset="0"/>
                </a:rPr>
                <a:t>Activity are:</a:t>
              </a:r>
            </a:p>
          </p:txBody>
        </p:sp>
      </p:grpSp>
    </p:spTree>
    <p:extLst>
      <p:ext uri="{BB962C8B-B14F-4D97-AF65-F5344CB8AC3E}">
        <p14:creationId xmlns:p14="http://schemas.microsoft.com/office/powerpoint/2010/main" val="2769229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53"/>
        <p:cNvGrpSpPr/>
        <p:nvPr/>
      </p:nvGrpSpPr>
      <p:grpSpPr>
        <a:xfrm>
          <a:off x="0" y="0"/>
          <a:ext cx="0" cy="0"/>
          <a:chOff x="0" y="0"/>
          <a:chExt cx="0" cy="0"/>
        </a:xfrm>
      </p:grpSpPr>
      <p:grpSp>
        <p:nvGrpSpPr>
          <p:cNvPr id="2" name="Group 1">
            <a:extLst>
              <a:ext uri="{FF2B5EF4-FFF2-40B4-BE49-F238E27FC236}">
                <a16:creationId xmlns:a16="http://schemas.microsoft.com/office/drawing/2014/main" id="{5CB8ED3D-1EF6-4744-8C40-1DD202D26420}"/>
              </a:ext>
            </a:extLst>
          </p:cNvPr>
          <p:cNvGrpSpPr/>
          <p:nvPr/>
        </p:nvGrpSpPr>
        <p:grpSpPr>
          <a:xfrm>
            <a:off x="3075383" y="420974"/>
            <a:ext cx="17143878" cy="9625996"/>
            <a:chOff x="1863868" y="255136"/>
            <a:chExt cx="10390229" cy="5833937"/>
          </a:xfrm>
        </p:grpSpPr>
        <p:pic>
          <p:nvPicPr>
            <p:cNvPr id="12" name="Picture 11">
              <a:extLst>
                <a:ext uri="{FF2B5EF4-FFF2-40B4-BE49-F238E27FC236}">
                  <a16:creationId xmlns:a16="http://schemas.microsoft.com/office/drawing/2014/main" id="{73DABEB6-4482-4F7D-A883-5CCB58510E25}"/>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4710156" y="2038084"/>
              <a:ext cx="6393730" cy="4050989"/>
            </a:xfrm>
            <a:prstGeom prst="rect">
              <a:avLst/>
            </a:prstGeom>
            <a:noFill/>
            <a:ln>
              <a:solidFill>
                <a:schemeClr val="accent1"/>
              </a:solidFill>
            </a:ln>
          </p:spPr>
        </p:pic>
        <p:sp>
          <p:nvSpPr>
            <p:cNvPr id="8" name="TextBox 7">
              <a:extLst>
                <a:ext uri="{FF2B5EF4-FFF2-40B4-BE49-F238E27FC236}">
                  <a16:creationId xmlns:a16="http://schemas.microsoft.com/office/drawing/2014/main" id="{2C40CD5A-42A6-4099-B5C9-6AAB90778A64}"/>
                </a:ext>
              </a:extLst>
            </p:cNvPr>
            <p:cNvSpPr txBox="1"/>
            <p:nvPr/>
          </p:nvSpPr>
          <p:spPr>
            <a:xfrm>
              <a:off x="1931733" y="3056350"/>
              <a:ext cx="2353248" cy="332958"/>
            </a:xfrm>
            <a:prstGeom prst="rect">
              <a:avLst/>
            </a:prstGeom>
            <a:noFill/>
          </p:spPr>
          <p:txBody>
            <a:bodyPr wrap="square" rtlCol="0">
              <a:spAutoFit/>
            </a:bodyPr>
            <a:lstStyle/>
            <a:p>
              <a:pPr defTabSz="1508760">
                <a:buClrTx/>
                <a:defRPr/>
              </a:pPr>
              <a:r>
                <a:rPr lang="en-US" sz="2970" b="1" dirty="0">
                  <a:solidFill>
                    <a:srgbClr val="0085CA"/>
                  </a:solidFill>
                  <a:latin typeface="Arial" panose="020B0604020202020204" pitchFamily="34" charset="0"/>
                  <a:ea typeface="+mn-ea"/>
                  <a:cs typeface="Arial" panose="020B0604020202020204" pitchFamily="34" charset="0"/>
                </a:rPr>
                <a:t>Step </a:t>
              </a:r>
              <a:r>
                <a:rPr lang="en-US" sz="2970" b="1" kern="1200" dirty="0">
                  <a:solidFill>
                    <a:srgbClr val="0085CA"/>
                  </a:solidFill>
                  <a:latin typeface="Arial" panose="020B0604020202020204" pitchFamily="34" charset="0"/>
                  <a:ea typeface="+mn-ea"/>
                  <a:cs typeface="Arial" panose="020B0604020202020204" pitchFamily="34" charset="0"/>
                </a:rPr>
                <a:t>3</a:t>
              </a:r>
              <a:r>
                <a:rPr lang="en-US" sz="2970" kern="1200" dirty="0">
                  <a:solidFill>
                    <a:prstClr val="white">
                      <a:lumMod val="50000"/>
                    </a:prstClr>
                  </a:solidFill>
                  <a:latin typeface="Arial" panose="020B0604020202020204" pitchFamily="34" charset="0"/>
                  <a:ea typeface="+mn-ea"/>
                  <a:cs typeface="Arial" panose="020B0604020202020204" pitchFamily="34" charset="0"/>
                </a:rPr>
                <a:t>: </a:t>
              </a:r>
            </a:p>
          </p:txBody>
        </p:sp>
        <p:sp>
          <p:nvSpPr>
            <p:cNvPr id="11" name="Rectangle 10">
              <a:extLst>
                <a:ext uri="{FF2B5EF4-FFF2-40B4-BE49-F238E27FC236}">
                  <a16:creationId xmlns:a16="http://schemas.microsoft.com/office/drawing/2014/main" id="{3CABCE23-FE7B-442C-98C0-C00409089A00}"/>
                </a:ext>
              </a:extLst>
            </p:cNvPr>
            <p:cNvSpPr/>
            <p:nvPr/>
          </p:nvSpPr>
          <p:spPr>
            <a:xfrm>
              <a:off x="4710156" y="2038085"/>
              <a:ext cx="6393730" cy="545096"/>
            </a:xfrm>
            <a:prstGeom prst="rect">
              <a:avLst/>
            </a:prstGeom>
            <a:noFill/>
            <a:ln w="38100">
              <a:solidFill>
                <a:srgbClr val="FF6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508760">
                <a:buClrTx/>
              </a:pPr>
              <a:endParaRPr lang="en-GB" sz="2970" kern="1200">
                <a:solidFill>
                  <a:prstClr val="white"/>
                </a:solidFill>
                <a:latin typeface="Calibri" panose="020F0502020204030204"/>
              </a:endParaRPr>
            </a:p>
          </p:txBody>
        </p:sp>
        <p:sp>
          <p:nvSpPr>
            <p:cNvPr id="13" name="Rectangle 12">
              <a:extLst>
                <a:ext uri="{FF2B5EF4-FFF2-40B4-BE49-F238E27FC236}">
                  <a16:creationId xmlns:a16="http://schemas.microsoft.com/office/drawing/2014/main" id="{D8467E4E-8EA8-47AB-BC6A-928935BE0D35}"/>
                </a:ext>
              </a:extLst>
            </p:cNvPr>
            <p:cNvSpPr/>
            <p:nvPr/>
          </p:nvSpPr>
          <p:spPr>
            <a:xfrm>
              <a:off x="6371316" y="4985573"/>
              <a:ext cx="4732570" cy="442769"/>
            </a:xfrm>
            <a:prstGeom prst="rect">
              <a:avLst/>
            </a:prstGeom>
            <a:noFill/>
            <a:ln w="38100">
              <a:solidFill>
                <a:srgbClr val="FF6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508760">
                <a:buClrTx/>
              </a:pPr>
              <a:endParaRPr lang="en-GB" sz="2970" kern="1200">
                <a:solidFill>
                  <a:prstClr val="white"/>
                </a:solidFill>
                <a:latin typeface="Calibri" panose="020F0502020204030204"/>
              </a:endParaRPr>
            </a:p>
          </p:txBody>
        </p:sp>
        <p:sp>
          <p:nvSpPr>
            <p:cNvPr id="16" name="Google Shape;1457;p170">
              <a:extLst>
                <a:ext uri="{FF2B5EF4-FFF2-40B4-BE49-F238E27FC236}">
                  <a16:creationId xmlns:a16="http://schemas.microsoft.com/office/drawing/2014/main" id="{FDA4CCB3-6340-4D4F-8FAE-13AC5BDF1899}"/>
                </a:ext>
              </a:extLst>
            </p:cNvPr>
            <p:cNvSpPr txBox="1"/>
            <p:nvPr/>
          </p:nvSpPr>
          <p:spPr>
            <a:xfrm>
              <a:off x="1863868" y="255136"/>
              <a:ext cx="10390229" cy="584775"/>
            </a:xfrm>
            <a:prstGeom prst="rect">
              <a:avLst/>
            </a:prstGeom>
            <a:noFill/>
            <a:ln>
              <a:noFill/>
            </a:ln>
          </p:spPr>
          <p:txBody>
            <a:bodyPr spcFirstLastPara="1" wrap="square" lIns="150851" tIns="75405" rIns="150851" bIns="75405" anchor="t" anchorCtr="0">
              <a:noAutofit/>
            </a:bodyPr>
            <a:lstStyle/>
            <a:p>
              <a:pPr defTabSz="1508760">
                <a:buClrTx/>
                <a:defRPr/>
              </a:pPr>
              <a:r>
                <a:rPr lang="en-US" sz="5280" b="1" kern="1200" dirty="0">
                  <a:solidFill>
                    <a:srgbClr val="0085CA"/>
                  </a:solidFill>
                  <a:latin typeface="Arial" panose="020B0604020202020204" pitchFamily="34" charset="0"/>
                  <a:ea typeface="Roboto Black" panose="02000000000000000000" pitchFamily="2" charset="0"/>
                  <a:cs typeface="Arial" panose="020B0604020202020204" pitchFamily="34" charset="0"/>
                </a:rPr>
                <a:t>Try Catch Activity (Contd.) </a:t>
              </a:r>
            </a:p>
          </p:txBody>
        </p:sp>
        <p:sp>
          <p:nvSpPr>
            <p:cNvPr id="14" name="Rectangle 13">
              <a:extLst>
                <a:ext uri="{FF2B5EF4-FFF2-40B4-BE49-F238E27FC236}">
                  <a16:creationId xmlns:a16="http://schemas.microsoft.com/office/drawing/2014/main" id="{A9219326-369B-4829-A7D5-3D5E1E66341B}"/>
                </a:ext>
              </a:extLst>
            </p:cNvPr>
            <p:cNvSpPr/>
            <p:nvPr/>
          </p:nvSpPr>
          <p:spPr>
            <a:xfrm>
              <a:off x="1863868" y="1005010"/>
              <a:ext cx="10207768" cy="363736"/>
            </a:xfrm>
            <a:prstGeom prst="rect">
              <a:avLst/>
            </a:prstGeom>
          </p:spPr>
          <p:txBody>
            <a:bodyPr wrap="square">
              <a:spAutoFit/>
            </a:bodyPr>
            <a:lstStyle/>
            <a:p>
              <a:pPr defTabSz="1508760">
                <a:buClrTx/>
              </a:pPr>
              <a:r>
                <a:rPr lang="en-US" sz="3300" kern="1200" dirty="0">
                  <a:solidFill>
                    <a:srgbClr val="7F7F7F"/>
                  </a:solidFill>
                  <a:latin typeface="Arial" panose="020B0604020202020204" pitchFamily="34" charset="0"/>
                  <a:ea typeface="+mn-ea"/>
                  <a:cs typeface="Arial" panose="020B0604020202020204" pitchFamily="34" charset="0"/>
                </a:rPr>
                <a:t>Steps of </a:t>
              </a:r>
              <a:r>
                <a:rPr lang="en-US" sz="3300" kern="1200" dirty="0">
                  <a:solidFill>
                    <a:srgbClr val="0184D4"/>
                  </a:solidFill>
                  <a:latin typeface="Arial" panose="020B0604020202020204" pitchFamily="34" charset="0"/>
                  <a:ea typeface="+mn-ea"/>
                  <a:cs typeface="Arial" panose="020B0604020202020204" pitchFamily="34" charset="0"/>
                </a:rPr>
                <a:t>Try Catch </a:t>
              </a:r>
              <a:r>
                <a:rPr lang="en-US" sz="3300" kern="1200" dirty="0">
                  <a:solidFill>
                    <a:srgbClr val="7F7F7F"/>
                  </a:solidFill>
                  <a:latin typeface="Arial" panose="020B0604020202020204" pitchFamily="34" charset="0"/>
                  <a:ea typeface="+mn-ea"/>
                  <a:cs typeface="Arial" panose="020B0604020202020204" pitchFamily="34" charset="0"/>
                </a:rPr>
                <a:t>Activity are:</a:t>
              </a:r>
            </a:p>
          </p:txBody>
        </p:sp>
        <p:sp>
          <p:nvSpPr>
            <p:cNvPr id="4" name="Rectangle 3">
              <a:extLst>
                <a:ext uri="{FF2B5EF4-FFF2-40B4-BE49-F238E27FC236}">
                  <a16:creationId xmlns:a16="http://schemas.microsoft.com/office/drawing/2014/main" id="{63A150E7-8582-4759-A2D8-43DD3EFE1BF5}"/>
                </a:ext>
              </a:extLst>
            </p:cNvPr>
            <p:cNvSpPr/>
            <p:nvPr/>
          </p:nvSpPr>
          <p:spPr>
            <a:xfrm>
              <a:off x="1893633" y="3431846"/>
              <a:ext cx="3059367" cy="1163955"/>
            </a:xfrm>
            <a:prstGeom prst="rect">
              <a:avLst/>
            </a:prstGeom>
          </p:spPr>
          <p:txBody>
            <a:bodyPr wrap="square">
              <a:spAutoFit/>
            </a:bodyPr>
            <a:lstStyle/>
            <a:p>
              <a:pPr marL="471488" indent="-471488" defTabSz="1508760">
                <a:buClr>
                  <a:srgbClr val="6C7C89"/>
                </a:buClr>
                <a:buFont typeface="Wingdings" panose="05000000000000000000" pitchFamily="2" charset="2"/>
                <a:buChar char="§"/>
                <a:defRPr/>
              </a:pPr>
              <a:r>
                <a:rPr lang="en-IN" sz="2970" kern="1200" dirty="0">
                  <a:solidFill>
                    <a:prstClr val="white">
                      <a:lumMod val="50000"/>
                    </a:prstClr>
                  </a:solidFill>
                  <a:latin typeface="Arial" panose="020B0604020202020204" pitchFamily="34" charset="0"/>
                  <a:ea typeface="+mn-ea"/>
                  <a:cs typeface="Arial" panose="020B0604020202020204" pitchFamily="34" charset="0"/>
                </a:rPr>
                <a:t>Click on “Catches” </a:t>
              </a:r>
            </a:p>
            <a:p>
              <a:pPr marL="471488" indent="-471488" defTabSz="1508760">
                <a:buClr>
                  <a:srgbClr val="6C7C89"/>
                </a:buClr>
                <a:buFont typeface="Wingdings" panose="05000000000000000000" pitchFamily="2" charset="2"/>
                <a:buChar char="§"/>
                <a:defRPr/>
              </a:pPr>
              <a:r>
                <a:rPr lang="en-IN" sz="2970" kern="1200" dirty="0">
                  <a:solidFill>
                    <a:prstClr val="white">
                      <a:lumMod val="50000"/>
                    </a:prstClr>
                  </a:solidFill>
                  <a:latin typeface="Arial" panose="020B0604020202020204" pitchFamily="34" charset="0"/>
                  <a:ea typeface="+mn-ea"/>
                  <a:cs typeface="Arial" panose="020B0604020202020204" pitchFamily="34" charset="0"/>
                </a:rPr>
                <a:t>Choose “System. Exception” </a:t>
              </a:r>
            </a:p>
            <a:p>
              <a:pPr marL="471488" indent="-471488" defTabSz="1508760">
                <a:buClr>
                  <a:srgbClr val="6C7C89"/>
                </a:buClr>
                <a:buFont typeface="Wingdings" panose="05000000000000000000" pitchFamily="2" charset="2"/>
                <a:buChar char="§"/>
                <a:defRPr/>
              </a:pPr>
              <a:r>
                <a:rPr lang="en-IN" sz="2970" kern="1200" dirty="0">
                  <a:solidFill>
                    <a:prstClr val="white">
                      <a:lumMod val="50000"/>
                    </a:prstClr>
                  </a:solidFill>
                  <a:latin typeface="Arial" panose="020B0604020202020204" pitchFamily="34" charset="0"/>
                  <a:ea typeface="+mn-ea"/>
                  <a:cs typeface="Arial" panose="020B0604020202020204" pitchFamily="34" charset="0"/>
                </a:rPr>
                <a:t>Press Enter</a:t>
              </a:r>
            </a:p>
          </p:txBody>
        </p:sp>
      </p:grpSp>
    </p:spTree>
    <p:extLst>
      <p:ext uri="{BB962C8B-B14F-4D97-AF65-F5344CB8AC3E}">
        <p14:creationId xmlns:p14="http://schemas.microsoft.com/office/powerpoint/2010/main" val="2050481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53"/>
        <p:cNvGrpSpPr/>
        <p:nvPr/>
      </p:nvGrpSpPr>
      <p:grpSpPr>
        <a:xfrm>
          <a:off x="0" y="0"/>
          <a:ext cx="0" cy="0"/>
          <a:chOff x="0" y="0"/>
          <a:chExt cx="0" cy="0"/>
        </a:xfrm>
      </p:grpSpPr>
      <p:grpSp>
        <p:nvGrpSpPr>
          <p:cNvPr id="2" name="Group 1">
            <a:extLst>
              <a:ext uri="{FF2B5EF4-FFF2-40B4-BE49-F238E27FC236}">
                <a16:creationId xmlns:a16="http://schemas.microsoft.com/office/drawing/2014/main" id="{1CD13CA9-62A8-4613-897C-4116F5808F6F}"/>
              </a:ext>
            </a:extLst>
          </p:cNvPr>
          <p:cNvGrpSpPr/>
          <p:nvPr/>
        </p:nvGrpSpPr>
        <p:grpSpPr>
          <a:xfrm>
            <a:off x="3075383" y="420974"/>
            <a:ext cx="17143878" cy="9951749"/>
            <a:chOff x="1863868" y="255136"/>
            <a:chExt cx="10390229" cy="6031363"/>
          </a:xfrm>
        </p:grpSpPr>
        <p:pic>
          <p:nvPicPr>
            <p:cNvPr id="14" name="Picture 13">
              <a:extLst>
                <a:ext uri="{FF2B5EF4-FFF2-40B4-BE49-F238E27FC236}">
                  <a16:creationId xmlns:a16="http://schemas.microsoft.com/office/drawing/2014/main" id="{2D6F10F6-7AD2-4B27-9ECD-A199BF3C6080}"/>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4687296" y="2002696"/>
              <a:ext cx="6660477" cy="4283803"/>
            </a:xfrm>
            <a:prstGeom prst="rect">
              <a:avLst/>
            </a:prstGeom>
            <a:noFill/>
            <a:ln>
              <a:solidFill>
                <a:schemeClr val="accent1"/>
              </a:solidFill>
            </a:ln>
          </p:spPr>
        </p:pic>
        <p:sp>
          <p:nvSpPr>
            <p:cNvPr id="8" name="TextBox 7">
              <a:extLst>
                <a:ext uri="{FF2B5EF4-FFF2-40B4-BE49-F238E27FC236}">
                  <a16:creationId xmlns:a16="http://schemas.microsoft.com/office/drawing/2014/main" id="{2C40CD5A-42A6-4099-B5C9-6AAB90778A64}"/>
                </a:ext>
              </a:extLst>
            </p:cNvPr>
            <p:cNvSpPr txBox="1"/>
            <p:nvPr/>
          </p:nvSpPr>
          <p:spPr>
            <a:xfrm>
              <a:off x="1950783" y="2180050"/>
              <a:ext cx="2353248" cy="1163955"/>
            </a:xfrm>
            <a:prstGeom prst="rect">
              <a:avLst/>
            </a:prstGeom>
            <a:noFill/>
          </p:spPr>
          <p:txBody>
            <a:bodyPr wrap="square" rtlCol="0">
              <a:spAutoFit/>
            </a:bodyPr>
            <a:lstStyle/>
            <a:p>
              <a:pPr defTabSz="1508760">
                <a:buClrTx/>
                <a:defRPr/>
              </a:pPr>
              <a:r>
                <a:rPr lang="en-US" sz="2970" b="1" dirty="0">
                  <a:solidFill>
                    <a:srgbClr val="0085CA"/>
                  </a:solidFill>
                  <a:latin typeface="Arial" panose="020B0604020202020204" pitchFamily="34" charset="0"/>
                  <a:ea typeface="+mn-ea"/>
                  <a:cs typeface="Arial" panose="020B0604020202020204" pitchFamily="34" charset="0"/>
                </a:rPr>
                <a:t>Step </a:t>
              </a:r>
              <a:r>
                <a:rPr lang="en-US" sz="2970" b="1" kern="1200" dirty="0">
                  <a:solidFill>
                    <a:srgbClr val="0085CA"/>
                  </a:solidFill>
                  <a:latin typeface="Arial" panose="020B0604020202020204" pitchFamily="34" charset="0"/>
                  <a:ea typeface="+mn-ea"/>
                  <a:cs typeface="Arial" panose="020B0604020202020204" pitchFamily="34" charset="0"/>
                </a:rPr>
                <a:t>4</a:t>
              </a:r>
              <a:r>
                <a:rPr lang="en-US" sz="2970" kern="1200" dirty="0">
                  <a:solidFill>
                    <a:prstClr val="white">
                      <a:lumMod val="50000"/>
                    </a:prstClr>
                  </a:solidFill>
                  <a:latin typeface="Arial" panose="020B0604020202020204" pitchFamily="34" charset="0"/>
                  <a:ea typeface="+mn-ea"/>
                  <a:cs typeface="Arial" panose="020B0604020202020204" pitchFamily="34" charset="0"/>
                </a:rPr>
                <a:t>: </a:t>
              </a:r>
              <a:r>
                <a:rPr lang="en-IN" sz="2970" kern="1200" dirty="0">
                  <a:solidFill>
                    <a:prstClr val="white">
                      <a:lumMod val="50000"/>
                    </a:prstClr>
                  </a:solidFill>
                  <a:latin typeface="Arial" panose="020B0604020202020204" pitchFamily="34" charset="0"/>
                  <a:ea typeface="+mn-ea"/>
                  <a:cs typeface="Arial" panose="020B0604020202020204" pitchFamily="34" charset="0"/>
                </a:rPr>
                <a:t>The user will get room for the actions in the Catches section.</a:t>
              </a:r>
            </a:p>
          </p:txBody>
        </p:sp>
        <p:sp>
          <p:nvSpPr>
            <p:cNvPr id="13" name="Rectangle 12">
              <a:extLst>
                <a:ext uri="{FF2B5EF4-FFF2-40B4-BE49-F238E27FC236}">
                  <a16:creationId xmlns:a16="http://schemas.microsoft.com/office/drawing/2014/main" id="{D8467E4E-8EA8-47AB-BC6A-928935BE0D35}"/>
                </a:ext>
              </a:extLst>
            </p:cNvPr>
            <p:cNvSpPr/>
            <p:nvPr/>
          </p:nvSpPr>
          <p:spPr>
            <a:xfrm>
              <a:off x="4755876" y="3056351"/>
              <a:ext cx="6470924" cy="2041429"/>
            </a:xfrm>
            <a:prstGeom prst="rect">
              <a:avLst/>
            </a:prstGeom>
            <a:noFill/>
            <a:ln w="38100">
              <a:solidFill>
                <a:srgbClr val="FF6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508760">
                <a:buClrTx/>
              </a:pPr>
              <a:endParaRPr lang="en-GB" sz="2970" kern="1200">
                <a:solidFill>
                  <a:prstClr val="white"/>
                </a:solidFill>
                <a:latin typeface="Calibri" panose="020F0502020204030204"/>
              </a:endParaRPr>
            </a:p>
          </p:txBody>
        </p:sp>
        <p:sp>
          <p:nvSpPr>
            <p:cNvPr id="15" name="TextBox 14">
              <a:extLst>
                <a:ext uri="{FF2B5EF4-FFF2-40B4-BE49-F238E27FC236}">
                  <a16:creationId xmlns:a16="http://schemas.microsoft.com/office/drawing/2014/main" id="{C9B884FD-565E-4C88-9337-C6838077399F}"/>
                </a:ext>
              </a:extLst>
            </p:cNvPr>
            <p:cNvSpPr txBox="1"/>
            <p:nvPr/>
          </p:nvSpPr>
          <p:spPr>
            <a:xfrm>
              <a:off x="1950783" y="3875721"/>
              <a:ext cx="2634590" cy="1440954"/>
            </a:xfrm>
            <a:prstGeom prst="rect">
              <a:avLst/>
            </a:prstGeom>
            <a:noFill/>
          </p:spPr>
          <p:txBody>
            <a:bodyPr wrap="square" rtlCol="0">
              <a:spAutoFit/>
            </a:bodyPr>
            <a:lstStyle/>
            <a:p>
              <a:pPr defTabSz="1508760">
                <a:buClrTx/>
                <a:defRPr/>
              </a:pPr>
              <a:r>
                <a:rPr lang="en-US" sz="2970" b="1" dirty="0">
                  <a:solidFill>
                    <a:srgbClr val="0085CA"/>
                  </a:solidFill>
                  <a:latin typeface="Arial" panose="020B0604020202020204" pitchFamily="34" charset="0"/>
                  <a:ea typeface="+mn-ea"/>
                  <a:cs typeface="Arial" panose="020B0604020202020204" pitchFamily="34" charset="0"/>
                </a:rPr>
                <a:t>Step </a:t>
              </a:r>
              <a:r>
                <a:rPr lang="en-US" sz="2970" b="1" kern="1200" dirty="0">
                  <a:solidFill>
                    <a:srgbClr val="0085CA"/>
                  </a:solidFill>
                  <a:latin typeface="Arial" panose="020B0604020202020204" pitchFamily="34" charset="0"/>
                  <a:ea typeface="+mn-ea"/>
                  <a:cs typeface="Arial" panose="020B0604020202020204" pitchFamily="34" charset="0"/>
                </a:rPr>
                <a:t>5</a:t>
              </a:r>
              <a:r>
                <a:rPr lang="en-US" sz="2970" kern="1200" dirty="0">
                  <a:solidFill>
                    <a:prstClr val="white">
                      <a:lumMod val="50000"/>
                    </a:prstClr>
                  </a:solidFill>
                  <a:latin typeface="Arial" panose="020B0604020202020204" pitchFamily="34" charset="0"/>
                  <a:ea typeface="+mn-ea"/>
                  <a:cs typeface="Arial" panose="020B0604020202020204" pitchFamily="34" charset="0"/>
                </a:rPr>
                <a:t>: </a:t>
              </a:r>
              <a:r>
                <a:rPr lang="en-IN" sz="2970" kern="1200" dirty="0">
                  <a:solidFill>
                    <a:prstClr val="white">
                      <a:lumMod val="50000"/>
                    </a:prstClr>
                  </a:solidFill>
                  <a:latin typeface="Arial" panose="020B0604020202020204" pitchFamily="34" charset="0"/>
                  <a:ea typeface="+mn-ea"/>
                  <a:cs typeface="Arial" panose="020B0604020202020204" pitchFamily="34" charset="0"/>
                </a:rPr>
                <a:t>In the Catch block, add activities to take place when an error occurs in the main workflow.</a:t>
              </a:r>
            </a:p>
          </p:txBody>
        </p:sp>
        <p:sp>
          <p:nvSpPr>
            <p:cNvPr id="16" name="Rectangle 15">
              <a:extLst>
                <a:ext uri="{FF2B5EF4-FFF2-40B4-BE49-F238E27FC236}">
                  <a16:creationId xmlns:a16="http://schemas.microsoft.com/office/drawing/2014/main" id="{FA4E902D-CABD-4C77-BE26-E81B95BAF9A0}"/>
                </a:ext>
              </a:extLst>
            </p:cNvPr>
            <p:cNvSpPr/>
            <p:nvPr/>
          </p:nvSpPr>
          <p:spPr>
            <a:xfrm>
              <a:off x="5852161" y="3955719"/>
              <a:ext cx="4206240" cy="797165"/>
            </a:xfrm>
            <a:prstGeom prst="rect">
              <a:avLst/>
            </a:prstGeom>
            <a:noFill/>
            <a:ln w="38100">
              <a:solidFill>
                <a:srgbClr val="FF6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508760">
                <a:buClrTx/>
              </a:pPr>
              <a:endParaRPr lang="en-GB" sz="2970" kern="1200">
                <a:solidFill>
                  <a:prstClr val="white"/>
                </a:solidFill>
                <a:latin typeface="Calibri" panose="020F0502020204030204"/>
              </a:endParaRPr>
            </a:p>
          </p:txBody>
        </p:sp>
        <p:sp>
          <p:nvSpPr>
            <p:cNvPr id="18" name="Google Shape;1457;p170">
              <a:extLst>
                <a:ext uri="{FF2B5EF4-FFF2-40B4-BE49-F238E27FC236}">
                  <a16:creationId xmlns:a16="http://schemas.microsoft.com/office/drawing/2014/main" id="{F6C1B0B4-B8B3-49B3-BA0D-06D14CDFCB10}"/>
                </a:ext>
              </a:extLst>
            </p:cNvPr>
            <p:cNvSpPr txBox="1"/>
            <p:nvPr/>
          </p:nvSpPr>
          <p:spPr>
            <a:xfrm>
              <a:off x="1863868" y="255136"/>
              <a:ext cx="10390229" cy="584775"/>
            </a:xfrm>
            <a:prstGeom prst="rect">
              <a:avLst/>
            </a:prstGeom>
            <a:noFill/>
            <a:ln>
              <a:noFill/>
            </a:ln>
          </p:spPr>
          <p:txBody>
            <a:bodyPr spcFirstLastPara="1" wrap="square" lIns="150851" tIns="75405" rIns="150851" bIns="75405" anchor="t" anchorCtr="0">
              <a:noAutofit/>
            </a:bodyPr>
            <a:lstStyle/>
            <a:p>
              <a:pPr defTabSz="1508760">
                <a:buClrTx/>
                <a:defRPr/>
              </a:pPr>
              <a:r>
                <a:rPr lang="en-US" sz="5280" b="1" kern="1200" dirty="0">
                  <a:solidFill>
                    <a:srgbClr val="0085CA"/>
                  </a:solidFill>
                  <a:latin typeface="Arial" panose="020B0604020202020204" pitchFamily="34" charset="0"/>
                  <a:ea typeface="Roboto Black" panose="02000000000000000000" pitchFamily="2" charset="0"/>
                  <a:cs typeface="Arial" panose="020B0604020202020204" pitchFamily="34" charset="0"/>
                </a:rPr>
                <a:t>Try Catch Activity (Contd.) </a:t>
              </a:r>
            </a:p>
          </p:txBody>
        </p:sp>
        <p:sp>
          <p:nvSpPr>
            <p:cNvPr id="17" name="Rectangle 16">
              <a:extLst>
                <a:ext uri="{FF2B5EF4-FFF2-40B4-BE49-F238E27FC236}">
                  <a16:creationId xmlns:a16="http://schemas.microsoft.com/office/drawing/2014/main" id="{57C67A36-21D3-4B9E-92BF-5FD03B4DD9F3}"/>
                </a:ext>
              </a:extLst>
            </p:cNvPr>
            <p:cNvSpPr/>
            <p:nvPr/>
          </p:nvSpPr>
          <p:spPr>
            <a:xfrm>
              <a:off x="1863868" y="1005010"/>
              <a:ext cx="10207768" cy="363736"/>
            </a:xfrm>
            <a:prstGeom prst="rect">
              <a:avLst/>
            </a:prstGeom>
          </p:spPr>
          <p:txBody>
            <a:bodyPr wrap="square">
              <a:spAutoFit/>
            </a:bodyPr>
            <a:lstStyle/>
            <a:p>
              <a:pPr defTabSz="1508760">
                <a:buClrTx/>
              </a:pPr>
              <a:r>
                <a:rPr lang="en-US" sz="3300" kern="1200" dirty="0">
                  <a:solidFill>
                    <a:srgbClr val="7F7F7F"/>
                  </a:solidFill>
                  <a:latin typeface="Arial" panose="020B0604020202020204" pitchFamily="34" charset="0"/>
                  <a:ea typeface="+mn-ea"/>
                  <a:cs typeface="Arial" panose="020B0604020202020204" pitchFamily="34" charset="0"/>
                </a:rPr>
                <a:t>Steps of </a:t>
              </a:r>
              <a:r>
                <a:rPr lang="en-US" sz="3300" kern="1200" dirty="0">
                  <a:solidFill>
                    <a:srgbClr val="0184D4"/>
                  </a:solidFill>
                  <a:latin typeface="Arial" panose="020B0604020202020204" pitchFamily="34" charset="0"/>
                  <a:ea typeface="+mn-ea"/>
                  <a:cs typeface="Arial" panose="020B0604020202020204" pitchFamily="34" charset="0"/>
                </a:rPr>
                <a:t>Try Catch </a:t>
              </a:r>
              <a:r>
                <a:rPr lang="en-US" sz="3300" kern="1200" dirty="0">
                  <a:solidFill>
                    <a:srgbClr val="7F7F7F"/>
                  </a:solidFill>
                  <a:latin typeface="Arial" panose="020B0604020202020204" pitchFamily="34" charset="0"/>
                  <a:ea typeface="+mn-ea"/>
                  <a:cs typeface="Arial" panose="020B0604020202020204" pitchFamily="34" charset="0"/>
                </a:rPr>
                <a:t>Activity are:</a:t>
              </a:r>
            </a:p>
          </p:txBody>
        </p:sp>
      </p:grpSp>
    </p:spTree>
    <p:extLst>
      <p:ext uri="{BB962C8B-B14F-4D97-AF65-F5344CB8AC3E}">
        <p14:creationId xmlns:p14="http://schemas.microsoft.com/office/powerpoint/2010/main" val="1746629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28"/>
          <p:cNvSpPr txBox="1">
            <a:spLocks noGrp="1"/>
          </p:cNvSpPr>
          <p:nvPr>
            <p:ph type="title"/>
          </p:nvPr>
        </p:nvSpPr>
        <p:spPr>
          <a:xfrm>
            <a:off x="566539" y="915858"/>
            <a:ext cx="9441925" cy="3226748"/>
          </a:xfrm>
          <a:prstGeom prst="rect">
            <a:avLst/>
          </a:prstGeom>
          <a:noFill/>
          <a:ln>
            <a:noFill/>
          </a:ln>
        </p:spPr>
        <p:txBody>
          <a:bodyPr spcFirstLastPara="1" wrap="square" lIns="150754" tIns="75358" rIns="150754" bIns="75358" anchor="b" anchorCtr="0">
            <a:normAutofit/>
          </a:bodyPr>
          <a:lstStyle/>
          <a:p>
            <a:pPr>
              <a:buClr>
                <a:srgbClr val="002060"/>
              </a:buClr>
              <a:buSzPct val="111111"/>
            </a:pPr>
            <a:r>
              <a:rPr lang="en-GB" sz="9607" dirty="0"/>
              <a:t>Exception Handling</a:t>
            </a:r>
            <a:endParaRPr dirty="0"/>
          </a:p>
        </p:txBody>
      </p:sp>
      <p:pic>
        <p:nvPicPr>
          <p:cNvPr id="173" name="Google Shape;173;p28" descr="Laptop open on desk at night"/>
          <p:cNvPicPr preferRelativeResize="0"/>
          <p:nvPr/>
        </p:nvPicPr>
        <p:blipFill rotWithShape="1">
          <a:blip r:embed="rId3">
            <a:alphaModFix/>
          </a:blip>
          <a:srcRect l="21278" r="11767" b="-1"/>
          <a:stretch/>
        </p:blipFill>
        <p:spPr>
          <a:xfrm>
            <a:off x="9842164" y="3590"/>
            <a:ext cx="10265775" cy="11308540"/>
          </a:xfrm>
          <a:custGeom>
            <a:avLst/>
            <a:gdLst/>
            <a:ahLst/>
            <a:cxnLst/>
            <a:rect l="l" t="t" r="r" b="b"/>
            <a:pathLst>
              <a:path w="6878775" h="6858000" extrusionOk="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a:ln>
            <a:noFill/>
          </a:ln>
        </p:spPr>
      </p:pic>
      <p:grpSp>
        <p:nvGrpSpPr>
          <p:cNvPr id="12" name="Google Shape;174;p28">
            <a:extLst>
              <a:ext uri="{FF2B5EF4-FFF2-40B4-BE49-F238E27FC236}">
                <a16:creationId xmlns:a16="http://schemas.microsoft.com/office/drawing/2014/main" id="{18EB1266-0BFC-89E4-8A70-C6D43ED28F74}"/>
              </a:ext>
            </a:extLst>
          </p:cNvPr>
          <p:cNvGrpSpPr/>
          <p:nvPr/>
        </p:nvGrpSpPr>
        <p:grpSpPr>
          <a:xfrm>
            <a:off x="224914" y="4390119"/>
            <a:ext cx="9441926" cy="3925808"/>
            <a:chOff x="0" y="1918"/>
            <a:chExt cx="5378521" cy="3925808"/>
          </a:xfrm>
        </p:grpSpPr>
        <p:cxnSp>
          <p:nvCxnSpPr>
            <p:cNvPr id="13" name="Google Shape;175;p28">
              <a:extLst>
                <a:ext uri="{FF2B5EF4-FFF2-40B4-BE49-F238E27FC236}">
                  <a16:creationId xmlns:a16="http://schemas.microsoft.com/office/drawing/2014/main" id="{887CF770-094F-FBF9-E330-68358AE39917}"/>
                </a:ext>
              </a:extLst>
            </p:cNvPr>
            <p:cNvCxnSpPr/>
            <p:nvPr/>
          </p:nvCxnSpPr>
          <p:spPr>
            <a:xfrm>
              <a:off x="0" y="1918"/>
              <a:ext cx="5378521" cy="0"/>
            </a:xfrm>
            <a:prstGeom prst="straightConnector1">
              <a:avLst/>
            </a:prstGeom>
            <a:gradFill>
              <a:gsLst>
                <a:gs pos="0">
                  <a:srgbClr val="6EA5DA"/>
                </a:gs>
                <a:gs pos="50000">
                  <a:srgbClr val="529BDA"/>
                </a:gs>
                <a:gs pos="100000">
                  <a:srgbClr val="4188C8"/>
                </a:gs>
              </a:gsLst>
              <a:lin ang="5400000" scaled="0"/>
            </a:gradFill>
            <a:ln w="9525" cap="flat" cmpd="sng">
              <a:solidFill>
                <a:srgbClr val="599BD5"/>
              </a:solidFill>
              <a:prstDash val="solid"/>
              <a:miter lim="800000"/>
              <a:headEnd type="none" w="sm" len="sm"/>
              <a:tailEnd type="none" w="sm" len="sm"/>
            </a:ln>
          </p:spPr>
        </p:cxnSp>
        <p:sp>
          <p:nvSpPr>
            <p:cNvPr id="14" name="Google Shape;176;p28">
              <a:extLst>
                <a:ext uri="{FF2B5EF4-FFF2-40B4-BE49-F238E27FC236}">
                  <a16:creationId xmlns:a16="http://schemas.microsoft.com/office/drawing/2014/main" id="{292DA322-21C0-2A0F-9A2C-F16499C96179}"/>
                </a:ext>
              </a:extLst>
            </p:cNvPr>
            <p:cNvSpPr/>
            <p:nvPr/>
          </p:nvSpPr>
          <p:spPr>
            <a:xfrm>
              <a:off x="0" y="1918"/>
              <a:ext cx="5378521" cy="1308602"/>
            </a:xfrm>
            <a:prstGeom prst="rect">
              <a:avLst/>
            </a:prstGeom>
            <a:noFill/>
            <a:ln>
              <a:noFill/>
            </a:ln>
          </p:spPr>
          <p:txBody>
            <a:bodyPr spcFirstLastPara="1" wrap="square" lIns="91426" tIns="91426" rIns="91426" bIns="91426" anchor="ctr" anchorCtr="0">
              <a:noAutofit/>
            </a:bodyPr>
            <a:lstStyle/>
            <a:p>
              <a:pPr marL="0" marR="0" lvl="0" indent="0" algn="l" defTabSz="914491" rtl="0" eaLnBrk="1" fontAlgn="auto" latinLnBrk="0" hangingPunct="1">
                <a:lnSpc>
                  <a:spcPct val="100000"/>
                </a:lnSpc>
                <a:spcBef>
                  <a:spcPts val="0"/>
                </a:spcBef>
                <a:spcAft>
                  <a:spcPts val="0"/>
                </a:spcAft>
                <a:buClr>
                  <a:srgbClr val="000000"/>
                </a:buClr>
                <a:buSzPts val="1400"/>
                <a:buFont typeface="Arial"/>
                <a:buNone/>
                <a:tabLst/>
                <a:defRPr/>
              </a:pPr>
              <a:endParaRPr kumimoji="0" sz="1801" b="0" i="0" u="none" strike="noStrike" kern="0" cap="none" spc="0" normalizeH="0" baseline="0" noProof="0">
                <a:ln>
                  <a:noFill/>
                </a:ln>
                <a:solidFill>
                  <a:srgbClr val="C00000"/>
                </a:solidFill>
                <a:effectLst/>
                <a:uLnTx/>
                <a:uFillTx/>
                <a:latin typeface="Arial"/>
                <a:cs typeface="Arial"/>
                <a:sym typeface="Arial"/>
              </a:endParaRPr>
            </a:p>
          </p:txBody>
        </p:sp>
        <p:sp>
          <p:nvSpPr>
            <p:cNvPr id="15" name="Google Shape;177;p28">
              <a:extLst>
                <a:ext uri="{FF2B5EF4-FFF2-40B4-BE49-F238E27FC236}">
                  <a16:creationId xmlns:a16="http://schemas.microsoft.com/office/drawing/2014/main" id="{9A67DBEF-24DF-232F-57FB-207B7AF75F8C}"/>
                </a:ext>
              </a:extLst>
            </p:cNvPr>
            <p:cNvSpPr txBox="1"/>
            <p:nvPr/>
          </p:nvSpPr>
          <p:spPr>
            <a:xfrm>
              <a:off x="0" y="1918"/>
              <a:ext cx="5378521" cy="1308602"/>
            </a:xfrm>
            <a:prstGeom prst="rect">
              <a:avLst/>
            </a:prstGeom>
            <a:noFill/>
            <a:ln>
              <a:noFill/>
            </a:ln>
          </p:spPr>
          <p:txBody>
            <a:bodyPr spcFirstLastPara="1" wrap="square" lIns="91426" tIns="91426" rIns="91426" bIns="91426" anchor="t" anchorCtr="0">
              <a:noAutofit/>
            </a:bodyPr>
            <a:lstStyle/>
            <a:p>
              <a:pPr marL="0" marR="0" lvl="0" indent="0" algn="l" defTabSz="914491" rtl="0" eaLnBrk="1" fontAlgn="auto" latinLnBrk="0" hangingPunct="1">
                <a:lnSpc>
                  <a:spcPct val="90000"/>
                </a:lnSpc>
                <a:spcBef>
                  <a:spcPts val="0"/>
                </a:spcBef>
                <a:spcAft>
                  <a:spcPts val="0"/>
                </a:spcAft>
                <a:buClr>
                  <a:srgbClr val="000000"/>
                </a:buClr>
                <a:buSzPts val="2400"/>
                <a:buFont typeface="Arial"/>
                <a:buNone/>
                <a:tabLst/>
                <a:defRPr/>
              </a:pPr>
              <a:endParaRPr kumimoji="0" sz="1801" b="0" i="0" u="none" strike="noStrike" kern="0" cap="none" spc="0" normalizeH="0" baseline="0" noProof="0" dirty="0">
                <a:ln>
                  <a:noFill/>
                </a:ln>
                <a:solidFill>
                  <a:srgbClr val="C00000"/>
                </a:solidFill>
                <a:effectLst/>
                <a:uLnTx/>
                <a:uFillTx/>
                <a:latin typeface="Arial"/>
                <a:cs typeface="Arial"/>
                <a:sym typeface="Arial"/>
              </a:endParaRPr>
            </a:p>
          </p:txBody>
        </p:sp>
        <p:cxnSp>
          <p:nvCxnSpPr>
            <p:cNvPr id="16" name="Google Shape;178;p28">
              <a:extLst>
                <a:ext uri="{FF2B5EF4-FFF2-40B4-BE49-F238E27FC236}">
                  <a16:creationId xmlns:a16="http://schemas.microsoft.com/office/drawing/2014/main" id="{92ED1622-E578-329A-1FFD-213707A72AC3}"/>
                </a:ext>
              </a:extLst>
            </p:cNvPr>
            <p:cNvCxnSpPr/>
            <p:nvPr/>
          </p:nvCxnSpPr>
          <p:spPr>
            <a:xfrm>
              <a:off x="0" y="1310521"/>
              <a:ext cx="5378521" cy="0"/>
            </a:xfrm>
            <a:prstGeom prst="straightConnector1">
              <a:avLst/>
            </a:prstGeom>
            <a:gradFill>
              <a:gsLst>
                <a:gs pos="0">
                  <a:srgbClr val="6EA5DA"/>
                </a:gs>
                <a:gs pos="50000">
                  <a:srgbClr val="529BDA"/>
                </a:gs>
                <a:gs pos="100000">
                  <a:srgbClr val="4188C8"/>
                </a:gs>
              </a:gsLst>
              <a:lin ang="5400000" scaled="0"/>
            </a:gradFill>
            <a:ln w="9525" cap="flat" cmpd="sng">
              <a:solidFill>
                <a:srgbClr val="599BD5"/>
              </a:solidFill>
              <a:prstDash val="solid"/>
              <a:miter lim="800000"/>
              <a:headEnd type="none" w="sm" len="sm"/>
              <a:tailEnd type="none" w="sm" len="sm"/>
            </a:ln>
          </p:spPr>
        </p:cxnSp>
        <p:sp>
          <p:nvSpPr>
            <p:cNvPr id="17" name="Google Shape;179;p28">
              <a:extLst>
                <a:ext uri="{FF2B5EF4-FFF2-40B4-BE49-F238E27FC236}">
                  <a16:creationId xmlns:a16="http://schemas.microsoft.com/office/drawing/2014/main" id="{EB312BBE-F24A-9A7A-5B33-EADAD4B7AB46}"/>
                </a:ext>
              </a:extLst>
            </p:cNvPr>
            <p:cNvSpPr/>
            <p:nvPr/>
          </p:nvSpPr>
          <p:spPr>
            <a:xfrm>
              <a:off x="0" y="1310521"/>
              <a:ext cx="5378521" cy="1308602"/>
            </a:xfrm>
            <a:prstGeom prst="rect">
              <a:avLst/>
            </a:prstGeom>
            <a:noFill/>
            <a:ln>
              <a:noFill/>
            </a:ln>
          </p:spPr>
          <p:txBody>
            <a:bodyPr spcFirstLastPara="1" wrap="square" lIns="91426" tIns="91426" rIns="91426" bIns="91426" anchor="ctr" anchorCtr="0">
              <a:noAutofit/>
            </a:bodyPr>
            <a:lstStyle/>
            <a:p>
              <a:pPr marL="0" marR="0" lvl="0" indent="0" algn="l" defTabSz="914491" rtl="0" eaLnBrk="1" fontAlgn="auto" latinLnBrk="0" hangingPunct="1">
                <a:lnSpc>
                  <a:spcPct val="100000"/>
                </a:lnSpc>
                <a:spcBef>
                  <a:spcPts val="0"/>
                </a:spcBef>
                <a:spcAft>
                  <a:spcPts val="0"/>
                </a:spcAft>
                <a:buClr>
                  <a:srgbClr val="000000"/>
                </a:buClr>
                <a:buSzPts val="1400"/>
                <a:buFont typeface="Arial"/>
                <a:buNone/>
                <a:tabLst/>
                <a:defRPr/>
              </a:pPr>
              <a:endParaRPr kumimoji="0" sz="1801" b="0" i="0" u="none" strike="noStrike" kern="0" cap="none" spc="0" normalizeH="0" baseline="0" noProof="0">
                <a:ln>
                  <a:noFill/>
                </a:ln>
                <a:solidFill>
                  <a:srgbClr val="C00000"/>
                </a:solidFill>
                <a:effectLst/>
                <a:uLnTx/>
                <a:uFillTx/>
                <a:latin typeface="Arial"/>
                <a:cs typeface="Arial"/>
                <a:sym typeface="Arial"/>
              </a:endParaRPr>
            </a:p>
          </p:txBody>
        </p:sp>
        <p:sp>
          <p:nvSpPr>
            <p:cNvPr id="18" name="Google Shape;180;p28">
              <a:extLst>
                <a:ext uri="{FF2B5EF4-FFF2-40B4-BE49-F238E27FC236}">
                  <a16:creationId xmlns:a16="http://schemas.microsoft.com/office/drawing/2014/main" id="{8CA4795F-5202-E04D-6463-89E06F8871A3}"/>
                </a:ext>
              </a:extLst>
            </p:cNvPr>
            <p:cNvSpPr txBox="1"/>
            <p:nvPr/>
          </p:nvSpPr>
          <p:spPr>
            <a:xfrm>
              <a:off x="0" y="1310521"/>
              <a:ext cx="5378521" cy="1308602"/>
            </a:xfrm>
            <a:prstGeom prst="rect">
              <a:avLst/>
            </a:prstGeom>
            <a:noFill/>
            <a:ln>
              <a:noFill/>
            </a:ln>
          </p:spPr>
          <p:txBody>
            <a:bodyPr spcFirstLastPara="1" wrap="square" lIns="91426" tIns="91426" rIns="91426" bIns="91426" anchor="t" anchorCtr="0">
              <a:noAutofit/>
            </a:bodyPr>
            <a:lstStyle/>
            <a:p>
              <a:pPr marL="0" marR="0" lvl="0" indent="0" algn="l" defTabSz="914491" rtl="0" eaLnBrk="1" fontAlgn="auto" latinLnBrk="0" hangingPunct="1">
                <a:lnSpc>
                  <a:spcPct val="90000"/>
                </a:lnSpc>
                <a:spcBef>
                  <a:spcPts val="0"/>
                </a:spcBef>
                <a:spcAft>
                  <a:spcPts val="0"/>
                </a:spcAft>
                <a:buClr>
                  <a:srgbClr val="000000"/>
                </a:buClr>
                <a:buSzPts val="2400"/>
                <a:buFont typeface="Arial"/>
                <a:buNone/>
                <a:tabLst/>
                <a:defRPr/>
              </a:pPr>
              <a:endParaRPr kumimoji="0" sz="3203" b="1" i="0" u="none" strike="noStrike" kern="0" cap="none" spc="0" normalizeH="0" baseline="0" noProof="0" dirty="0">
                <a:ln>
                  <a:noFill/>
                </a:ln>
                <a:solidFill>
                  <a:srgbClr val="C00000"/>
                </a:solidFill>
                <a:effectLst/>
                <a:uLnTx/>
                <a:uFillTx/>
                <a:latin typeface="Calibri"/>
                <a:ea typeface="Calibri"/>
                <a:cs typeface="Calibri"/>
                <a:sym typeface="Calibri"/>
              </a:endParaRPr>
            </a:p>
          </p:txBody>
        </p:sp>
        <p:cxnSp>
          <p:nvCxnSpPr>
            <p:cNvPr id="19" name="Google Shape;181;p28">
              <a:extLst>
                <a:ext uri="{FF2B5EF4-FFF2-40B4-BE49-F238E27FC236}">
                  <a16:creationId xmlns:a16="http://schemas.microsoft.com/office/drawing/2014/main" id="{ABB5815B-B151-BDA7-A6BE-6F6C91427A9E}"/>
                </a:ext>
              </a:extLst>
            </p:cNvPr>
            <p:cNvCxnSpPr/>
            <p:nvPr/>
          </p:nvCxnSpPr>
          <p:spPr>
            <a:xfrm>
              <a:off x="0" y="2619124"/>
              <a:ext cx="5378521" cy="0"/>
            </a:xfrm>
            <a:prstGeom prst="straightConnector1">
              <a:avLst/>
            </a:prstGeom>
            <a:gradFill>
              <a:gsLst>
                <a:gs pos="0">
                  <a:srgbClr val="6EA5DA"/>
                </a:gs>
                <a:gs pos="50000">
                  <a:srgbClr val="529BDA"/>
                </a:gs>
                <a:gs pos="100000">
                  <a:srgbClr val="4188C8"/>
                </a:gs>
              </a:gsLst>
              <a:lin ang="5400000" scaled="0"/>
            </a:gradFill>
            <a:ln w="9525" cap="flat" cmpd="sng">
              <a:solidFill>
                <a:srgbClr val="599BD5"/>
              </a:solidFill>
              <a:prstDash val="solid"/>
              <a:miter lim="800000"/>
              <a:headEnd type="none" w="sm" len="sm"/>
              <a:tailEnd type="none" w="sm" len="sm"/>
            </a:ln>
          </p:spPr>
        </p:cxnSp>
        <p:sp>
          <p:nvSpPr>
            <p:cNvPr id="20" name="Google Shape;182;p28">
              <a:extLst>
                <a:ext uri="{FF2B5EF4-FFF2-40B4-BE49-F238E27FC236}">
                  <a16:creationId xmlns:a16="http://schemas.microsoft.com/office/drawing/2014/main" id="{560AF94A-BB70-D4A9-B37C-0C7DAEE437B8}"/>
                </a:ext>
              </a:extLst>
            </p:cNvPr>
            <p:cNvSpPr/>
            <p:nvPr/>
          </p:nvSpPr>
          <p:spPr>
            <a:xfrm>
              <a:off x="0" y="2619124"/>
              <a:ext cx="5378521" cy="1308602"/>
            </a:xfrm>
            <a:prstGeom prst="rect">
              <a:avLst/>
            </a:prstGeom>
            <a:noFill/>
            <a:ln>
              <a:noFill/>
            </a:ln>
          </p:spPr>
          <p:txBody>
            <a:bodyPr spcFirstLastPara="1" wrap="square" lIns="91426" tIns="91426" rIns="91426" bIns="91426" anchor="ctr" anchorCtr="0">
              <a:noAutofit/>
            </a:bodyPr>
            <a:lstStyle/>
            <a:p>
              <a:pPr marL="0" marR="0" lvl="0" indent="0" algn="l" defTabSz="914491" rtl="0" eaLnBrk="1" fontAlgn="auto" latinLnBrk="0" hangingPunct="1">
                <a:lnSpc>
                  <a:spcPct val="100000"/>
                </a:lnSpc>
                <a:spcBef>
                  <a:spcPts val="0"/>
                </a:spcBef>
                <a:spcAft>
                  <a:spcPts val="0"/>
                </a:spcAft>
                <a:buClr>
                  <a:srgbClr val="000000"/>
                </a:buClr>
                <a:buSzPts val="1400"/>
                <a:buFont typeface="Arial"/>
                <a:buNone/>
                <a:tabLst/>
                <a:defRPr/>
              </a:pPr>
              <a:endParaRPr kumimoji="0" sz="1801" b="0" i="0" u="none" strike="noStrike" kern="0" cap="none" spc="0" normalizeH="0" baseline="0" noProof="0">
                <a:ln>
                  <a:noFill/>
                </a:ln>
                <a:solidFill>
                  <a:srgbClr val="C00000"/>
                </a:solidFill>
                <a:effectLst/>
                <a:uLnTx/>
                <a:uFillTx/>
                <a:latin typeface="Arial"/>
                <a:cs typeface="Arial"/>
                <a:sym typeface="Arial"/>
              </a:endParaRPr>
            </a:p>
          </p:txBody>
        </p:sp>
        <p:sp>
          <p:nvSpPr>
            <p:cNvPr id="21" name="Google Shape;183;p28">
              <a:extLst>
                <a:ext uri="{FF2B5EF4-FFF2-40B4-BE49-F238E27FC236}">
                  <a16:creationId xmlns:a16="http://schemas.microsoft.com/office/drawing/2014/main" id="{35CE1E72-2FFA-51E9-2C75-480445857DCB}"/>
                </a:ext>
              </a:extLst>
            </p:cNvPr>
            <p:cNvSpPr txBox="1"/>
            <p:nvPr/>
          </p:nvSpPr>
          <p:spPr>
            <a:xfrm>
              <a:off x="0" y="2619124"/>
              <a:ext cx="5378521" cy="1308602"/>
            </a:xfrm>
            <a:prstGeom prst="rect">
              <a:avLst/>
            </a:prstGeom>
            <a:noFill/>
            <a:ln>
              <a:noFill/>
            </a:ln>
          </p:spPr>
          <p:txBody>
            <a:bodyPr spcFirstLastPara="1" wrap="square" lIns="91426" tIns="91426" rIns="91426" bIns="91426" anchor="t" anchorCtr="0">
              <a:noAutofit/>
            </a:bodyPr>
            <a:lstStyle/>
            <a:p>
              <a:pPr marL="0" marR="0" lvl="0" indent="0" algn="l" defTabSz="914491" rtl="0" eaLnBrk="1" fontAlgn="auto" latinLnBrk="0" hangingPunct="1">
                <a:lnSpc>
                  <a:spcPct val="90000"/>
                </a:lnSpc>
                <a:spcBef>
                  <a:spcPts val="0"/>
                </a:spcBef>
                <a:spcAft>
                  <a:spcPts val="0"/>
                </a:spcAft>
                <a:buClr>
                  <a:srgbClr val="000000"/>
                </a:buClr>
                <a:buSzPts val="2400"/>
                <a:buFont typeface="Arial"/>
                <a:buNone/>
                <a:tabLst/>
                <a:defRPr/>
              </a:pPr>
              <a:endParaRPr kumimoji="0" sz="3203" b="1" i="0" u="none" strike="noStrike" kern="0" cap="none" spc="0" normalizeH="0" baseline="0" noProof="0">
                <a:ln>
                  <a:noFill/>
                </a:ln>
                <a:solidFill>
                  <a:srgbClr val="C00000"/>
                </a:solidFill>
                <a:effectLst/>
                <a:uLnTx/>
                <a:uFillTx/>
                <a:latin typeface="Calibri"/>
                <a:ea typeface="Calibri"/>
                <a:cs typeface="Calibri"/>
                <a:sym typeface="Calibri"/>
              </a:endParaRPr>
            </a:p>
          </p:txBody>
        </p:sp>
      </p:grpSp>
      <p:sp>
        <p:nvSpPr>
          <p:cNvPr id="27" name="TextBox 26">
            <a:extLst>
              <a:ext uri="{FF2B5EF4-FFF2-40B4-BE49-F238E27FC236}">
                <a16:creationId xmlns:a16="http://schemas.microsoft.com/office/drawing/2014/main" id="{72164501-1EAF-7785-2716-4F70D0F3D71F}"/>
              </a:ext>
            </a:extLst>
          </p:cNvPr>
          <p:cNvSpPr txBox="1"/>
          <p:nvPr/>
        </p:nvSpPr>
        <p:spPr>
          <a:xfrm>
            <a:off x="224915" y="4637633"/>
            <a:ext cx="10125176" cy="646331"/>
          </a:xfrm>
          <a:prstGeom prst="rect">
            <a:avLst/>
          </a:prstGeom>
          <a:noFill/>
        </p:spPr>
        <p:txBody>
          <a:bodyPr wrap="square">
            <a:spAutoFit/>
          </a:bodyPr>
          <a:lstStyle/>
          <a:p>
            <a:pPr marL="0" marR="0" lvl="0" indent="0" algn="l" defTabSz="914491" rtl="0" eaLnBrk="1" fontAlgn="auto" latinLnBrk="0" hangingPunct="1">
              <a:lnSpc>
                <a:spcPct val="90000"/>
              </a:lnSpc>
              <a:spcBef>
                <a:spcPts val="0"/>
              </a:spcBef>
              <a:spcAft>
                <a:spcPts val="0"/>
              </a:spcAft>
              <a:buClr>
                <a:srgbClr val="000000"/>
              </a:buClr>
              <a:buSzPts val="2400"/>
              <a:buFont typeface="Arial"/>
              <a:buNone/>
              <a:tabLst/>
              <a:defRPr/>
            </a:pPr>
            <a:r>
              <a:rPr kumimoji="0" lang="en-SG" sz="4000" i="0" u="none" strike="noStrike" kern="0" cap="none" spc="0" normalizeH="0" baseline="0" noProof="0" dirty="0">
                <a:ln>
                  <a:noFill/>
                </a:ln>
                <a:solidFill>
                  <a:schemeClr val="tx1"/>
                </a:solidFill>
                <a:effectLst/>
                <a:uLnTx/>
                <a:uFillTx/>
                <a:latin typeface="Calibri"/>
                <a:ea typeface="Calibri"/>
                <a:cs typeface="Calibri"/>
                <a:sym typeface="Calibri"/>
              </a:rPr>
              <a:t>What Is Exception?</a:t>
            </a:r>
          </a:p>
        </p:txBody>
      </p:sp>
      <p:sp>
        <p:nvSpPr>
          <p:cNvPr id="2" name="TextBox 1">
            <a:extLst>
              <a:ext uri="{FF2B5EF4-FFF2-40B4-BE49-F238E27FC236}">
                <a16:creationId xmlns:a16="http://schemas.microsoft.com/office/drawing/2014/main" id="{48849F03-1D00-9A6A-1740-22669E663AA4}"/>
              </a:ext>
            </a:extLst>
          </p:cNvPr>
          <p:cNvSpPr txBox="1"/>
          <p:nvPr/>
        </p:nvSpPr>
        <p:spPr>
          <a:xfrm>
            <a:off x="324786" y="5975654"/>
            <a:ext cx="10125176" cy="646331"/>
          </a:xfrm>
          <a:prstGeom prst="rect">
            <a:avLst/>
          </a:prstGeom>
          <a:noFill/>
        </p:spPr>
        <p:txBody>
          <a:bodyPr wrap="square">
            <a:spAutoFit/>
          </a:bodyPr>
          <a:lstStyle/>
          <a:p>
            <a:pPr marL="0" marR="0" lvl="0" indent="0" algn="l" defTabSz="914491" rtl="0" eaLnBrk="1" fontAlgn="auto" latinLnBrk="0" hangingPunct="1">
              <a:lnSpc>
                <a:spcPct val="90000"/>
              </a:lnSpc>
              <a:spcBef>
                <a:spcPts val="0"/>
              </a:spcBef>
              <a:spcAft>
                <a:spcPts val="0"/>
              </a:spcAft>
              <a:buClr>
                <a:srgbClr val="000000"/>
              </a:buClr>
              <a:buSzPts val="2400"/>
              <a:buFont typeface="Arial"/>
              <a:buNone/>
              <a:tabLst/>
              <a:defRPr/>
            </a:pPr>
            <a:r>
              <a:rPr kumimoji="0" lang="en-SG" sz="4000" b="1" i="0" u="none" strike="noStrike" kern="0" cap="none" spc="0" normalizeH="0" baseline="0" noProof="0" dirty="0">
                <a:ln>
                  <a:noFill/>
                </a:ln>
                <a:solidFill>
                  <a:srgbClr val="C00000"/>
                </a:solidFill>
                <a:effectLst/>
                <a:uLnTx/>
                <a:uFillTx/>
                <a:latin typeface="Calibri"/>
                <a:ea typeface="Calibri"/>
                <a:cs typeface="Calibri"/>
                <a:sym typeface="Calibri"/>
              </a:rPr>
              <a:t>Resolving a simple business exception</a:t>
            </a:r>
          </a:p>
        </p:txBody>
      </p:sp>
      <p:sp>
        <p:nvSpPr>
          <p:cNvPr id="3" name="TextBox 2">
            <a:extLst>
              <a:ext uri="{FF2B5EF4-FFF2-40B4-BE49-F238E27FC236}">
                <a16:creationId xmlns:a16="http://schemas.microsoft.com/office/drawing/2014/main" id="{B21E5E0D-7BBC-1150-D487-EC59E68247B9}"/>
              </a:ext>
            </a:extLst>
          </p:cNvPr>
          <p:cNvSpPr txBox="1"/>
          <p:nvPr/>
        </p:nvSpPr>
        <p:spPr>
          <a:xfrm>
            <a:off x="185157" y="7328550"/>
            <a:ext cx="10125176" cy="1200329"/>
          </a:xfrm>
          <a:prstGeom prst="rect">
            <a:avLst/>
          </a:prstGeom>
          <a:noFill/>
        </p:spPr>
        <p:txBody>
          <a:bodyPr wrap="square">
            <a:spAutoFit/>
          </a:bodyPr>
          <a:lstStyle/>
          <a:p>
            <a:pPr marL="0" marR="0" lvl="0" indent="0" algn="l" defTabSz="914491" rtl="0" eaLnBrk="1" fontAlgn="auto" latinLnBrk="0" hangingPunct="1">
              <a:lnSpc>
                <a:spcPct val="90000"/>
              </a:lnSpc>
              <a:spcBef>
                <a:spcPts val="0"/>
              </a:spcBef>
              <a:spcAft>
                <a:spcPts val="0"/>
              </a:spcAft>
              <a:buClr>
                <a:srgbClr val="000000"/>
              </a:buClr>
              <a:buSzPts val="2400"/>
              <a:buFont typeface="Arial"/>
              <a:buNone/>
              <a:tabLst/>
              <a:defRPr/>
            </a:pPr>
            <a:r>
              <a:rPr kumimoji="0" lang="en-SG" sz="4000" b="0" i="0" u="none" strike="noStrike" kern="0" cap="none" spc="0" normalizeH="0" baseline="0" noProof="0" dirty="0">
                <a:ln>
                  <a:noFill/>
                </a:ln>
                <a:solidFill>
                  <a:srgbClr val="000000"/>
                </a:solidFill>
                <a:effectLst/>
                <a:uLnTx/>
                <a:uFillTx/>
                <a:latin typeface="Calibri"/>
                <a:ea typeface="Calibri"/>
                <a:cs typeface="Calibri"/>
                <a:sym typeface="Calibri"/>
              </a:rPr>
              <a:t>Using System Exception handling for email archiving</a:t>
            </a:r>
          </a:p>
        </p:txBody>
      </p:sp>
    </p:spTree>
    <p:extLst>
      <p:ext uri="{BB962C8B-B14F-4D97-AF65-F5344CB8AC3E}">
        <p14:creationId xmlns:p14="http://schemas.microsoft.com/office/powerpoint/2010/main" val="372959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D12711B-973E-FE28-BD19-8E94FB735938}"/>
              </a:ext>
            </a:extLst>
          </p:cNvPr>
          <p:cNvGrpSpPr/>
          <p:nvPr/>
        </p:nvGrpSpPr>
        <p:grpSpPr>
          <a:xfrm>
            <a:off x="709402" y="550160"/>
            <a:ext cx="9163261" cy="1835750"/>
            <a:chOff x="1676400" y="8531095"/>
            <a:chExt cx="9163261" cy="1835750"/>
          </a:xfrm>
        </p:grpSpPr>
        <p:sp>
          <p:nvSpPr>
            <p:cNvPr id="11" name="TextBox 10">
              <a:extLst>
                <a:ext uri="{FF2B5EF4-FFF2-40B4-BE49-F238E27FC236}">
                  <a16:creationId xmlns:a16="http://schemas.microsoft.com/office/drawing/2014/main" id="{4EE68B4E-D299-796F-C852-F88992DAE830}"/>
                </a:ext>
              </a:extLst>
            </p:cNvPr>
            <p:cNvSpPr txBox="1"/>
            <p:nvPr/>
          </p:nvSpPr>
          <p:spPr>
            <a:xfrm>
              <a:off x="2945897" y="8612519"/>
              <a:ext cx="7893764" cy="1754326"/>
            </a:xfrm>
            <a:prstGeom prst="rect">
              <a:avLst/>
            </a:prstGeom>
            <a:ln>
              <a:solidFill>
                <a:schemeClr val="accent6">
                  <a:lumMod val="75000"/>
                </a:schemeClr>
              </a:solidFill>
            </a:ln>
          </p:spPr>
          <p:style>
            <a:lnRef idx="2">
              <a:schemeClr val="accent4"/>
            </a:lnRef>
            <a:fillRef idx="1">
              <a:schemeClr val="lt1"/>
            </a:fillRef>
            <a:effectRef idx="0">
              <a:schemeClr val="accent4"/>
            </a:effectRef>
            <a:fontRef idx="minor">
              <a:schemeClr val="dk1"/>
            </a:fontRef>
          </p:style>
          <p:txBody>
            <a:bodyPr wrap="square">
              <a:spAutoFit/>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600" b="1" i="0" u="none" strike="noStrike" kern="1200" cap="none" spc="0" normalizeH="0" baseline="0" noProof="0" dirty="0">
                  <a:ln>
                    <a:noFill/>
                  </a:ln>
                  <a:solidFill>
                    <a:srgbClr val="000000"/>
                  </a:solidFill>
                  <a:effectLst/>
                  <a:uLnTx/>
                  <a:uFillTx/>
                  <a:latin typeface="Arial"/>
                  <a:ea typeface="+mn-ea"/>
                  <a:cs typeface="+mn-cs"/>
                  <a:sym typeface="Arial"/>
                </a:rPr>
                <a:t>Let’s add a new Sequence in the project-&gt; </a:t>
              </a:r>
              <a:r>
                <a:rPr kumimoji="0" lang="en-US" sz="3600" b="1" i="0" u="none" strike="noStrike" kern="1200" cap="none" spc="0" normalizeH="0" baseline="0" noProof="0" dirty="0" err="1">
                  <a:ln>
                    <a:noFill/>
                  </a:ln>
                  <a:solidFill>
                    <a:srgbClr val="000000"/>
                  </a:solidFill>
                  <a:effectLst/>
                  <a:uLnTx/>
                  <a:uFillTx/>
                  <a:latin typeface="Arial"/>
                  <a:ea typeface="+mn-ea"/>
                  <a:cs typeface="+mn-cs"/>
                  <a:sym typeface="Arial"/>
                </a:rPr>
                <a:t>inputException.xaml</a:t>
              </a:r>
              <a:endParaRPr kumimoji="0" lang="en-US" sz="3600" b="1" i="0" u="none" strike="noStrike" kern="1200" cap="none" spc="0" normalizeH="0" baseline="0" noProof="0" dirty="0">
                <a:ln>
                  <a:noFill/>
                </a:ln>
                <a:solidFill>
                  <a:srgbClr val="000000"/>
                </a:solidFill>
                <a:effectLst/>
                <a:uLnTx/>
                <a:uFillTx/>
                <a:latin typeface="Arial"/>
                <a:ea typeface="+mn-ea"/>
                <a:cs typeface="+mn-cs"/>
                <a:sym typeface="Arial"/>
              </a:endParaRPr>
            </a:p>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endParaRPr kumimoji="0" lang="en-IN" sz="3600" b="1" i="0" u="none" strike="noStrike" kern="1200" cap="none" spc="0" normalizeH="0" baseline="0" noProof="0" dirty="0">
                <a:ln>
                  <a:noFill/>
                </a:ln>
                <a:solidFill>
                  <a:srgbClr val="ED7D31"/>
                </a:solidFill>
                <a:effectLst/>
                <a:uLnTx/>
                <a:uFillTx/>
                <a:latin typeface="Arial"/>
                <a:ea typeface="+mn-ea"/>
                <a:cs typeface="+mn-cs"/>
                <a:sym typeface="Arial"/>
              </a:endParaRPr>
            </a:p>
          </p:txBody>
        </p:sp>
        <p:pic>
          <p:nvPicPr>
            <p:cNvPr id="12" name="Graphic 11" descr="Information with solid fill">
              <a:extLst>
                <a:ext uri="{FF2B5EF4-FFF2-40B4-BE49-F238E27FC236}">
                  <a16:creationId xmlns:a16="http://schemas.microsoft.com/office/drawing/2014/main" id="{56946364-C02D-F423-7B81-7AD47A1922F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676400" y="8531095"/>
              <a:ext cx="1418804" cy="1418804"/>
            </a:xfrm>
            <a:prstGeom prst="rect">
              <a:avLst/>
            </a:prstGeom>
          </p:spPr>
        </p:pic>
      </p:grpSp>
      <p:pic>
        <p:nvPicPr>
          <p:cNvPr id="13" name="Picture 12">
            <a:extLst>
              <a:ext uri="{FF2B5EF4-FFF2-40B4-BE49-F238E27FC236}">
                <a16:creationId xmlns:a16="http://schemas.microsoft.com/office/drawing/2014/main" id="{10CA9794-4339-24D9-5820-0BB9C86B20E5}"/>
              </a:ext>
            </a:extLst>
          </p:cNvPr>
          <p:cNvPicPr>
            <a:picLocks noChangeAspect="1"/>
          </p:cNvPicPr>
          <p:nvPr/>
        </p:nvPicPr>
        <p:blipFill rotWithShape="1">
          <a:blip r:embed="rId4"/>
          <a:srcRect t="22784"/>
          <a:stretch/>
        </p:blipFill>
        <p:spPr>
          <a:xfrm>
            <a:off x="2365513" y="4843463"/>
            <a:ext cx="16983494" cy="6103312"/>
          </a:xfrm>
          <a:prstGeom prst="rect">
            <a:avLst/>
          </a:prstGeom>
        </p:spPr>
      </p:pic>
      <p:sp>
        <p:nvSpPr>
          <p:cNvPr id="15" name="TextBox 14">
            <a:extLst>
              <a:ext uri="{FF2B5EF4-FFF2-40B4-BE49-F238E27FC236}">
                <a16:creationId xmlns:a16="http://schemas.microsoft.com/office/drawing/2014/main" id="{9E81DA8E-DD97-AEA7-16D1-4A497EDD6BA0}"/>
              </a:ext>
            </a:extLst>
          </p:cNvPr>
          <p:cNvSpPr txBox="1"/>
          <p:nvPr/>
        </p:nvSpPr>
        <p:spPr>
          <a:xfrm>
            <a:off x="1120630" y="7551111"/>
            <a:ext cx="6243880" cy="1569660"/>
          </a:xfrm>
          <a:prstGeom prst="rect">
            <a:avLst/>
          </a:prstGeom>
        </p:spPr>
        <p:style>
          <a:lnRef idx="2">
            <a:schemeClr val="accent4"/>
          </a:lnRef>
          <a:fillRef idx="1">
            <a:schemeClr val="lt1"/>
          </a:fillRef>
          <a:effectRef idx="0">
            <a:schemeClr val="accent4"/>
          </a:effectRef>
          <a:fontRef idx="minor">
            <a:schemeClr val="dk1"/>
          </a:fontRef>
        </p:style>
        <p:txBody>
          <a:bodyPr wrap="square">
            <a:spAutoFit/>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200" b="0" i="0" u="none" strike="noStrike" kern="1200" cap="none" spc="0" normalizeH="0" baseline="0" noProof="0" dirty="0">
                <a:ln>
                  <a:noFill/>
                </a:ln>
                <a:solidFill>
                  <a:srgbClr val="000000"/>
                </a:solidFill>
                <a:effectLst/>
                <a:uLnTx/>
                <a:uFillTx/>
                <a:latin typeface="Arial"/>
                <a:ea typeface="+mn-ea"/>
                <a:cs typeface="+mn-cs"/>
                <a:sym typeface="Arial"/>
              </a:rPr>
              <a:t>In the activity panel, search for:</a:t>
            </a:r>
          </a:p>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200" b="1" i="0" u="none" strike="noStrike" kern="1200" cap="none" spc="0" normalizeH="0" baseline="0" noProof="0" dirty="0">
                <a:ln>
                  <a:noFill/>
                </a:ln>
                <a:solidFill>
                  <a:srgbClr val="C00000"/>
                </a:solidFill>
                <a:effectLst/>
                <a:uLnTx/>
                <a:uFillTx/>
                <a:latin typeface="Arial"/>
                <a:ea typeface="+mn-ea"/>
                <a:cs typeface="+mn-cs"/>
                <a:sym typeface="Arial"/>
              </a:rPr>
              <a:t>Try Catch activity. </a:t>
            </a:r>
          </a:p>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200" b="1" i="0" u="none" strike="noStrike" kern="1200" cap="none" spc="0" normalizeH="0" baseline="0" noProof="0" dirty="0">
                <a:ln>
                  <a:noFill/>
                </a:ln>
                <a:solidFill>
                  <a:srgbClr val="C00000"/>
                </a:solidFill>
                <a:effectLst/>
                <a:uLnTx/>
                <a:uFillTx/>
                <a:latin typeface="Arial"/>
                <a:ea typeface="+mn-ea"/>
                <a:cs typeface="+mn-cs"/>
                <a:sym typeface="Arial"/>
              </a:rPr>
              <a:t>Add this to the sequence.</a:t>
            </a:r>
          </a:p>
        </p:txBody>
      </p:sp>
      <p:cxnSp>
        <p:nvCxnSpPr>
          <p:cNvPr id="17" name="Straight Arrow Connector 16">
            <a:extLst>
              <a:ext uri="{FF2B5EF4-FFF2-40B4-BE49-F238E27FC236}">
                <a16:creationId xmlns:a16="http://schemas.microsoft.com/office/drawing/2014/main" id="{A3D74143-398D-FA3D-96DD-0E6B680452F0}"/>
              </a:ext>
            </a:extLst>
          </p:cNvPr>
          <p:cNvCxnSpPr>
            <a:cxnSpLocks/>
          </p:cNvCxnSpPr>
          <p:nvPr/>
        </p:nvCxnSpPr>
        <p:spPr>
          <a:xfrm>
            <a:off x="4989443" y="5657850"/>
            <a:ext cx="6301409" cy="385141"/>
          </a:xfrm>
          <a:prstGeom prst="straightConnector1">
            <a:avLst/>
          </a:prstGeom>
          <a:ln w="76200">
            <a:tailEnd type="triangle"/>
          </a:ln>
        </p:spPr>
        <p:style>
          <a:lnRef idx="1">
            <a:schemeClr val="accent2"/>
          </a:lnRef>
          <a:fillRef idx="0">
            <a:schemeClr val="accent2"/>
          </a:fillRef>
          <a:effectRef idx="0">
            <a:schemeClr val="accent2"/>
          </a:effectRef>
          <a:fontRef idx="minor">
            <a:schemeClr val="tx1"/>
          </a:fontRef>
        </p:style>
      </p:cxnSp>
      <p:pic>
        <p:nvPicPr>
          <p:cNvPr id="4" name="Picture 3">
            <a:extLst>
              <a:ext uri="{FF2B5EF4-FFF2-40B4-BE49-F238E27FC236}">
                <a16:creationId xmlns:a16="http://schemas.microsoft.com/office/drawing/2014/main" id="{C1216AB9-98AE-3F7B-8CC6-C1C109184E04}"/>
              </a:ext>
            </a:extLst>
          </p:cNvPr>
          <p:cNvPicPr>
            <a:picLocks noChangeAspect="1"/>
          </p:cNvPicPr>
          <p:nvPr/>
        </p:nvPicPr>
        <p:blipFill>
          <a:blip r:embed="rId5"/>
          <a:stretch>
            <a:fillRect/>
          </a:stretch>
        </p:blipFill>
        <p:spPr>
          <a:xfrm>
            <a:off x="11130830" y="54649"/>
            <a:ext cx="4924425" cy="2409825"/>
          </a:xfrm>
          <a:prstGeom prst="rect">
            <a:avLst/>
          </a:prstGeom>
        </p:spPr>
      </p:pic>
    </p:spTree>
    <p:extLst>
      <p:ext uri="{BB962C8B-B14F-4D97-AF65-F5344CB8AC3E}">
        <p14:creationId xmlns:p14="http://schemas.microsoft.com/office/powerpoint/2010/main" val="772717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A3926DCA-5553-6D08-CBA1-74E7E0390ACD}"/>
              </a:ext>
            </a:extLst>
          </p:cNvPr>
          <p:cNvPicPr>
            <a:picLocks noChangeAspect="1"/>
          </p:cNvPicPr>
          <p:nvPr/>
        </p:nvPicPr>
        <p:blipFill>
          <a:blip r:embed="rId2"/>
          <a:stretch>
            <a:fillRect/>
          </a:stretch>
        </p:blipFill>
        <p:spPr>
          <a:xfrm>
            <a:off x="0" y="2511075"/>
            <a:ext cx="15351369" cy="6752195"/>
          </a:xfrm>
          <a:prstGeom prst="rect">
            <a:avLst/>
          </a:prstGeom>
          <a:ln>
            <a:solidFill>
              <a:schemeClr val="tx1"/>
            </a:solidFill>
          </a:ln>
        </p:spPr>
      </p:pic>
      <p:grpSp>
        <p:nvGrpSpPr>
          <p:cNvPr id="10" name="Group 9">
            <a:extLst>
              <a:ext uri="{FF2B5EF4-FFF2-40B4-BE49-F238E27FC236}">
                <a16:creationId xmlns:a16="http://schemas.microsoft.com/office/drawing/2014/main" id="{110D7013-3FAB-5F56-B037-AA9E0A7DD4F3}"/>
              </a:ext>
            </a:extLst>
          </p:cNvPr>
          <p:cNvGrpSpPr/>
          <p:nvPr/>
        </p:nvGrpSpPr>
        <p:grpSpPr>
          <a:xfrm>
            <a:off x="1120630" y="50873"/>
            <a:ext cx="16956157" cy="2294451"/>
            <a:chOff x="1676400" y="8531095"/>
            <a:chExt cx="16956157" cy="2294451"/>
          </a:xfrm>
        </p:grpSpPr>
        <p:sp>
          <p:nvSpPr>
            <p:cNvPr id="11" name="TextBox 10">
              <a:extLst>
                <a:ext uri="{FF2B5EF4-FFF2-40B4-BE49-F238E27FC236}">
                  <a16:creationId xmlns:a16="http://schemas.microsoft.com/office/drawing/2014/main" id="{78467DC7-FD8B-1BE1-E71B-83CAD26AC42C}"/>
                </a:ext>
              </a:extLst>
            </p:cNvPr>
            <p:cNvSpPr txBox="1"/>
            <p:nvPr/>
          </p:nvSpPr>
          <p:spPr>
            <a:xfrm>
              <a:off x="2929569" y="8763443"/>
              <a:ext cx="15702988" cy="2062103"/>
            </a:xfrm>
            <a:prstGeom prst="rect">
              <a:avLst/>
            </a:prstGeom>
            <a:ln>
              <a:solidFill>
                <a:schemeClr val="accent6">
                  <a:lumMod val="75000"/>
                </a:schemeClr>
              </a:solidFill>
            </a:ln>
          </p:spPr>
          <p:style>
            <a:lnRef idx="2">
              <a:schemeClr val="accent4"/>
            </a:lnRef>
            <a:fillRef idx="1">
              <a:schemeClr val="lt1"/>
            </a:fillRef>
            <a:effectRef idx="0">
              <a:schemeClr val="accent4"/>
            </a:effectRef>
            <a:fontRef idx="minor">
              <a:schemeClr val="dk1"/>
            </a:fontRef>
          </p:style>
          <p:txBody>
            <a:bodyPr wrap="square">
              <a:spAutoFit/>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200" i="0" u="none" strike="noStrike" kern="1200" cap="none" spc="0" normalizeH="0" baseline="0" noProof="0" dirty="0">
                  <a:ln>
                    <a:noFill/>
                  </a:ln>
                  <a:solidFill>
                    <a:schemeClr val="tx1"/>
                  </a:solidFill>
                  <a:effectLst/>
                  <a:uLnTx/>
                  <a:uFillTx/>
                  <a:latin typeface="Arial"/>
                  <a:ea typeface="+mn-ea"/>
                  <a:cs typeface="+mn-cs"/>
                  <a:sym typeface="Wingdings" panose="05000000000000000000" pitchFamily="2" charset="2"/>
                </a:rPr>
                <a:t>We want the user to enter an integer </a:t>
              </a:r>
              <a:r>
                <a:rPr kumimoji="0" lang="en-US" sz="3200" b="1" i="0" u="none" strike="noStrike" kern="1200" cap="none" spc="0" normalizeH="0" baseline="0" noProof="0" dirty="0">
                  <a:ln>
                    <a:noFill/>
                  </a:ln>
                  <a:solidFill>
                    <a:srgbClr val="C00000"/>
                  </a:solidFill>
                  <a:effectLst/>
                  <a:uLnTx/>
                  <a:uFillTx/>
                  <a:latin typeface="Arial"/>
                  <a:ea typeface="+mn-ea"/>
                  <a:cs typeface="+mn-cs"/>
                  <a:sym typeface="Wingdings" panose="05000000000000000000" pitchFamily="2" charset="2"/>
                </a:rPr>
                <a:t>input dialog.</a:t>
              </a:r>
            </a:p>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endParaRPr lang="en-US" sz="3200" u="sng" kern="1200" dirty="0">
                <a:solidFill>
                  <a:schemeClr val="tx1"/>
                </a:solidFill>
                <a:latin typeface="Arial"/>
                <a:sym typeface="Wingdings" panose="05000000000000000000" pitchFamily="2" charset="2"/>
              </a:endParaRPr>
            </a:p>
            <a:p>
              <a:pPr marL="0" marR="0" lvl="0" indent="0"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200" i="0" strike="noStrike" kern="1200" cap="none" spc="0" normalizeH="0" baseline="0" noProof="0" dirty="0">
                  <a:ln>
                    <a:noFill/>
                  </a:ln>
                  <a:solidFill>
                    <a:schemeClr val="tx1"/>
                  </a:solidFill>
                  <a:effectLst/>
                  <a:uLnTx/>
                  <a:uFillTx/>
                  <a:latin typeface="Arial"/>
                  <a:ea typeface="+mn-ea"/>
                  <a:cs typeface="+mn-cs"/>
                  <a:sym typeface="Wingdings" panose="05000000000000000000" pitchFamily="2" charset="2"/>
                </a:rPr>
                <a:t>However, if a user enters a invalid input (example, ABC instead of a number), an </a:t>
              </a:r>
              <a:r>
                <a:rPr kumimoji="0" lang="en-US" sz="3200" b="1" i="0" strike="noStrike" kern="1200" cap="none" spc="0" normalizeH="0" baseline="0" noProof="0" dirty="0">
                  <a:ln>
                    <a:noFill/>
                  </a:ln>
                  <a:solidFill>
                    <a:srgbClr val="C00000"/>
                  </a:solidFill>
                  <a:effectLst/>
                  <a:uLnTx/>
                  <a:uFillTx/>
                  <a:latin typeface="Arial"/>
                  <a:ea typeface="+mn-ea"/>
                  <a:cs typeface="+mn-cs"/>
                  <a:sym typeface="Wingdings" panose="05000000000000000000" pitchFamily="2" charset="2"/>
                </a:rPr>
                <a:t>business rule exception </a:t>
              </a:r>
              <a:r>
                <a:rPr kumimoji="0" lang="en-US" sz="3200" i="0" strike="noStrike" kern="1200" cap="none" spc="0" normalizeH="0" baseline="0" noProof="0" dirty="0">
                  <a:ln>
                    <a:noFill/>
                  </a:ln>
                  <a:solidFill>
                    <a:schemeClr val="tx1"/>
                  </a:solidFill>
                  <a:effectLst/>
                  <a:uLnTx/>
                  <a:uFillTx/>
                  <a:latin typeface="Arial"/>
                  <a:ea typeface="+mn-ea"/>
                  <a:cs typeface="+mn-cs"/>
                  <a:sym typeface="Wingdings" panose="05000000000000000000" pitchFamily="2" charset="2"/>
                </a:rPr>
                <a:t>occurs.</a:t>
              </a:r>
            </a:p>
          </p:txBody>
        </p:sp>
        <p:pic>
          <p:nvPicPr>
            <p:cNvPr id="12" name="Graphic 11" descr="Information with solid fill">
              <a:extLst>
                <a:ext uri="{FF2B5EF4-FFF2-40B4-BE49-F238E27FC236}">
                  <a16:creationId xmlns:a16="http://schemas.microsoft.com/office/drawing/2014/main" id="{3EF3326A-8E22-62C5-2488-FC20DA384E8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76400" y="8531095"/>
              <a:ext cx="1418804" cy="1418804"/>
            </a:xfrm>
            <a:prstGeom prst="rect">
              <a:avLst/>
            </a:prstGeom>
          </p:spPr>
        </p:pic>
      </p:grpSp>
      <p:sp>
        <p:nvSpPr>
          <p:cNvPr id="14" name="TextBox 13">
            <a:extLst>
              <a:ext uri="{FF2B5EF4-FFF2-40B4-BE49-F238E27FC236}">
                <a16:creationId xmlns:a16="http://schemas.microsoft.com/office/drawing/2014/main" id="{167642E7-4423-612E-0EA2-ACDF491CA455}"/>
              </a:ext>
            </a:extLst>
          </p:cNvPr>
          <p:cNvSpPr txBox="1"/>
          <p:nvPr/>
        </p:nvSpPr>
        <p:spPr>
          <a:xfrm>
            <a:off x="762822" y="6759773"/>
            <a:ext cx="6243880" cy="2062103"/>
          </a:xfrm>
          <a:prstGeom prst="rect">
            <a:avLst/>
          </a:prstGeom>
        </p:spPr>
        <p:style>
          <a:lnRef idx="2">
            <a:schemeClr val="accent4"/>
          </a:lnRef>
          <a:fillRef idx="1">
            <a:schemeClr val="lt1"/>
          </a:fillRef>
          <a:effectRef idx="0">
            <a:schemeClr val="accent4"/>
          </a:effectRef>
          <a:fontRef idx="minor">
            <a:schemeClr val="dk1"/>
          </a:fontRef>
        </p:style>
        <p:txBody>
          <a:bodyPr wrap="square">
            <a:spAutoFit/>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200" b="0" i="0" u="none" strike="noStrike" kern="1200" cap="none" spc="0" normalizeH="0" baseline="0" noProof="0" dirty="0">
                <a:ln>
                  <a:noFill/>
                </a:ln>
                <a:solidFill>
                  <a:srgbClr val="000000"/>
                </a:solidFill>
                <a:effectLst/>
                <a:uLnTx/>
                <a:uFillTx/>
                <a:latin typeface="Arial"/>
                <a:ea typeface="+mn-ea"/>
                <a:cs typeface="+mn-cs"/>
                <a:sym typeface="Arial"/>
              </a:rPr>
              <a:t>In the activity panel, search for:</a:t>
            </a:r>
          </a:p>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200" b="1" i="0" u="none" strike="noStrike" kern="1200" cap="none" spc="0" normalizeH="0" baseline="0" noProof="0" dirty="0">
                <a:ln>
                  <a:noFill/>
                </a:ln>
                <a:solidFill>
                  <a:srgbClr val="C00000"/>
                </a:solidFill>
                <a:effectLst/>
                <a:uLnTx/>
                <a:uFillTx/>
                <a:latin typeface="Arial"/>
                <a:ea typeface="+mn-ea"/>
                <a:cs typeface="+mn-cs"/>
                <a:sym typeface="Arial"/>
              </a:rPr>
              <a:t>Input Dialog.</a:t>
            </a:r>
          </a:p>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3200" b="1" i="0" u="none" strike="noStrike" kern="1200" cap="none" spc="0" normalizeH="0" baseline="0" noProof="0" dirty="0">
              <a:ln>
                <a:noFill/>
              </a:ln>
              <a:solidFill>
                <a:srgbClr val="C00000"/>
              </a:solidFill>
              <a:effectLst/>
              <a:uLnTx/>
              <a:uFillTx/>
              <a:latin typeface="Arial"/>
              <a:ea typeface="+mn-ea"/>
              <a:cs typeface="+mn-cs"/>
              <a:sym typeface="Arial"/>
            </a:endParaRPr>
          </a:p>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200" b="1" i="0" u="none" strike="noStrike" kern="1200" cap="none" spc="0" normalizeH="0" baseline="0" noProof="0" dirty="0">
                <a:ln>
                  <a:noFill/>
                </a:ln>
                <a:solidFill>
                  <a:srgbClr val="C00000"/>
                </a:solidFill>
                <a:effectLst/>
                <a:uLnTx/>
                <a:uFillTx/>
                <a:latin typeface="Arial"/>
                <a:ea typeface="+mn-ea"/>
                <a:cs typeface="+mn-cs"/>
                <a:sym typeface="Arial"/>
              </a:rPr>
              <a:t>Add this to the TRY sequence.</a:t>
            </a:r>
          </a:p>
        </p:txBody>
      </p:sp>
      <p:cxnSp>
        <p:nvCxnSpPr>
          <p:cNvPr id="17" name="Straight Arrow Connector 16">
            <a:extLst>
              <a:ext uri="{FF2B5EF4-FFF2-40B4-BE49-F238E27FC236}">
                <a16:creationId xmlns:a16="http://schemas.microsoft.com/office/drawing/2014/main" id="{B8209CAD-364F-C74B-F2D5-93B71DF3A903}"/>
              </a:ext>
            </a:extLst>
          </p:cNvPr>
          <p:cNvCxnSpPr>
            <a:cxnSpLocks/>
          </p:cNvCxnSpPr>
          <p:nvPr/>
        </p:nvCxnSpPr>
        <p:spPr>
          <a:xfrm>
            <a:off x="3419061" y="5188226"/>
            <a:ext cx="5943600" cy="854765"/>
          </a:xfrm>
          <a:prstGeom prst="straightConnector1">
            <a:avLst/>
          </a:prstGeom>
          <a:ln w="76200">
            <a:tailEnd type="triangle"/>
          </a:ln>
        </p:spPr>
        <p:style>
          <a:lnRef idx="1">
            <a:schemeClr val="accent2"/>
          </a:lnRef>
          <a:fillRef idx="0">
            <a:schemeClr val="accent2"/>
          </a:fillRef>
          <a:effectRef idx="0">
            <a:schemeClr val="accent2"/>
          </a:effectRef>
          <a:fontRef idx="minor">
            <a:schemeClr val="tx1"/>
          </a:fontRef>
        </p:style>
      </p:cxnSp>
      <p:pic>
        <p:nvPicPr>
          <p:cNvPr id="3" name="Picture 2">
            <a:extLst>
              <a:ext uri="{FF2B5EF4-FFF2-40B4-BE49-F238E27FC236}">
                <a16:creationId xmlns:a16="http://schemas.microsoft.com/office/drawing/2014/main" id="{45EE06A1-7AA1-6559-4153-27C724BBEEDA}"/>
              </a:ext>
            </a:extLst>
          </p:cNvPr>
          <p:cNvPicPr>
            <a:picLocks noChangeAspect="1"/>
          </p:cNvPicPr>
          <p:nvPr/>
        </p:nvPicPr>
        <p:blipFill>
          <a:blip r:embed="rId5"/>
          <a:stretch>
            <a:fillRect/>
          </a:stretch>
        </p:blipFill>
        <p:spPr>
          <a:xfrm>
            <a:off x="7406698" y="2511075"/>
            <a:ext cx="7944671" cy="7982895"/>
          </a:xfrm>
          <a:prstGeom prst="rect">
            <a:avLst/>
          </a:prstGeom>
        </p:spPr>
      </p:pic>
      <p:sp>
        <p:nvSpPr>
          <p:cNvPr id="21" name="TextBox 20">
            <a:extLst>
              <a:ext uri="{FF2B5EF4-FFF2-40B4-BE49-F238E27FC236}">
                <a16:creationId xmlns:a16="http://schemas.microsoft.com/office/drawing/2014/main" id="{0D99CC7B-EE1A-39B2-2F03-31BEF67C8D74}"/>
              </a:ext>
            </a:extLst>
          </p:cNvPr>
          <p:cNvSpPr txBox="1"/>
          <p:nvPr/>
        </p:nvSpPr>
        <p:spPr>
          <a:xfrm>
            <a:off x="15351369" y="5657850"/>
            <a:ext cx="4819285" cy="3554819"/>
          </a:xfrm>
          <a:prstGeom prst="rect">
            <a:avLst/>
          </a:prstGeom>
        </p:spPr>
        <p:style>
          <a:lnRef idx="2">
            <a:schemeClr val="accent4"/>
          </a:lnRef>
          <a:fillRef idx="1">
            <a:schemeClr val="lt1"/>
          </a:fillRef>
          <a:effectRef idx="0">
            <a:schemeClr val="accent4"/>
          </a:effectRef>
          <a:fontRef idx="minor">
            <a:schemeClr val="dk1"/>
          </a:fontRef>
        </p:style>
        <p:txBody>
          <a:bodyPr wrap="square">
            <a:spAutoFit/>
          </a:bodyPr>
          <a:lstStyle/>
          <a:p>
            <a:pPr marL="0" marR="0" lvl="0" indent="0"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500" i="0" u="none" strike="noStrike" kern="1200" cap="none" spc="0" normalizeH="0" baseline="0" noProof="0" dirty="0">
                <a:ln>
                  <a:noFill/>
                </a:ln>
                <a:solidFill>
                  <a:srgbClr val="000000"/>
                </a:solidFill>
                <a:effectLst/>
                <a:uLnTx/>
                <a:uFillTx/>
                <a:latin typeface="Arial"/>
                <a:sym typeface="Arial"/>
              </a:rPr>
              <a:t>Update the Properties of the Input Dialog:</a:t>
            </a:r>
          </a:p>
          <a:p>
            <a:pPr marL="0" marR="0" lvl="0" indent="0" defTabSz="914400" rtl="0" eaLnBrk="1" fontAlgn="auto" latinLnBrk="0" hangingPunct="1">
              <a:lnSpc>
                <a:spcPct val="100000"/>
              </a:lnSpc>
              <a:spcBef>
                <a:spcPts val="0"/>
              </a:spcBef>
              <a:spcAft>
                <a:spcPts val="0"/>
              </a:spcAft>
              <a:buClr>
                <a:srgbClr val="000000"/>
              </a:buClr>
              <a:buSzTx/>
              <a:buFont typeface="Arial"/>
              <a:buNone/>
              <a:tabLst/>
              <a:defRPr/>
            </a:pPr>
            <a:endParaRPr lang="en-US" sz="2500" kern="1200" dirty="0">
              <a:solidFill>
                <a:srgbClr val="000000"/>
              </a:solidFill>
              <a:latin typeface="Arial"/>
            </a:endParaRPr>
          </a:p>
          <a:p>
            <a:pPr marL="0" marR="0" lvl="0" indent="0"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500" b="1" i="0" u="none" strike="noStrike" kern="1200" cap="none" spc="0" normalizeH="0" baseline="0" noProof="0" dirty="0">
                <a:ln>
                  <a:noFill/>
                </a:ln>
                <a:solidFill>
                  <a:srgbClr val="000000"/>
                </a:solidFill>
                <a:effectLst/>
                <a:uLnTx/>
                <a:uFillTx/>
                <a:latin typeface="Arial"/>
                <a:sym typeface="Arial"/>
              </a:rPr>
              <a:t>Title:</a:t>
            </a:r>
            <a:r>
              <a:rPr kumimoji="0" lang="en-US" sz="2500" b="1" i="0" u="none" strike="noStrike" kern="1200" cap="none" spc="0" normalizeH="0" noProof="0" dirty="0">
                <a:ln>
                  <a:noFill/>
                </a:ln>
                <a:solidFill>
                  <a:srgbClr val="000000"/>
                </a:solidFill>
                <a:effectLst/>
                <a:uLnTx/>
                <a:uFillTx/>
                <a:latin typeface="Arial"/>
                <a:sym typeface="Arial"/>
              </a:rPr>
              <a:t> </a:t>
            </a:r>
            <a:r>
              <a:rPr kumimoji="0" lang="en-US" sz="2500" b="1" i="0" u="none" strike="noStrike" kern="1200" cap="none" spc="0" normalizeH="0" noProof="0" dirty="0">
                <a:ln>
                  <a:noFill/>
                </a:ln>
                <a:solidFill>
                  <a:srgbClr val="C00000"/>
                </a:solidFill>
                <a:effectLst/>
                <a:uLnTx/>
                <a:uFillTx/>
                <a:latin typeface="Arial"/>
                <a:sym typeface="Arial"/>
              </a:rPr>
              <a:t>“Enter a number only”</a:t>
            </a:r>
          </a:p>
          <a:p>
            <a:pPr marL="0" marR="0" lvl="0" indent="0" defTabSz="914400" rtl="0" eaLnBrk="1" fontAlgn="auto" latinLnBrk="0" hangingPunct="1">
              <a:lnSpc>
                <a:spcPct val="100000"/>
              </a:lnSpc>
              <a:spcBef>
                <a:spcPts val="0"/>
              </a:spcBef>
              <a:spcAft>
                <a:spcPts val="0"/>
              </a:spcAft>
              <a:buClr>
                <a:srgbClr val="000000"/>
              </a:buClr>
              <a:buSzTx/>
              <a:buFont typeface="Arial"/>
              <a:buNone/>
              <a:tabLst/>
              <a:defRPr/>
            </a:pPr>
            <a:r>
              <a:rPr lang="en-US" sz="2500" b="1" kern="1200" baseline="0" dirty="0">
                <a:solidFill>
                  <a:srgbClr val="000000"/>
                </a:solidFill>
                <a:latin typeface="Arial"/>
              </a:rPr>
              <a:t>Label:</a:t>
            </a:r>
            <a:r>
              <a:rPr lang="en-US" sz="2500" b="1" kern="1200" dirty="0">
                <a:solidFill>
                  <a:srgbClr val="C00000"/>
                </a:solidFill>
                <a:latin typeface="Arial"/>
              </a:rPr>
              <a:t> “Enter a number”</a:t>
            </a:r>
          </a:p>
          <a:p>
            <a:pPr marL="0" marR="0" lvl="0" indent="0" defTabSz="914400" rtl="0" eaLnBrk="1" fontAlgn="auto" latinLnBrk="0" hangingPunct="1">
              <a:lnSpc>
                <a:spcPct val="100000"/>
              </a:lnSpc>
              <a:spcBef>
                <a:spcPts val="0"/>
              </a:spcBef>
              <a:spcAft>
                <a:spcPts val="0"/>
              </a:spcAft>
              <a:buClr>
                <a:srgbClr val="000000"/>
              </a:buClr>
              <a:buSzTx/>
              <a:buFont typeface="Arial"/>
              <a:buNone/>
              <a:tabLst/>
              <a:defRPr/>
            </a:pPr>
            <a:r>
              <a:rPr lang="en-US" sz="2500" b="1" kern="1200" baseline="0" dirty="0">
                <a:solidFill>
                  <a:schemeClr val="tx1"/>
                </a:solidFill>
                <a:latin typeface="Arial"/>
              </a:rPr>
              <a:t>Value entered: </a:t>
            </a:r>
            <a:endParaRPr lang="en-US" sz="2500" b="1" kern="1200" baseline="0" dirty="0">
              <a:solidFill>
                <a:srgbClr val="C00000"/>
              </a:solidFill>
              <a:latin typeface="Arial"/>
            </a:endParaRPr>
          </a:p>
          <a:p>
            <a:pPr marL="457200" marR="0" lvl="0" indent="-457200" defTabSz="914400" rtl="0" eaLnBrk="1" fontAlgn="auto" latinLnBrk="0" hangingPunct="1">
              <a:lnSpc>
                <a:spcPct val="100000"/>
              </a:lnSpc>
              <a:spcBef>
                <a:spcPts val="0"/>
              </a:spcBef>
              <a:spcAft>
                <a:spcPts val="0"/>
              </a:spcAft>
              <a:buClr>
                <a:srgbClr val="000000"/>
              </a:buClr>
              <a:buSzTx/>
              <a:buFont typeface="Wingdings" panose="05000000000000000000" pitchFamily="2" charset="2"/>
              <a:buChar char="à"/>
              <a:tabLst/>
              <a:defRPr/>
            </a:pPr>
            <a:r>
              <a:rPr lang="en-US" sz="2500" b="1" kern="1200" dirty="0">
                <a:solidFill>
                  <a:srgbClr val="C00000"/>
                </a:solidFill>
                <a:latin typeface="Arial"/>
                <a:sym typeface="Wingdings" panose="05000000000000000000" pitchFamily="2" charset="2"/>
              </a:rPr>
              <a:t>Click on the input box and type “ctrl” + “k” keystroke. Then type the word “num”</a:t>
            </a:r>
            <a:endParaRPr lang="en-US" sz="2500" b="1" kern="1200" baseline="0" dirty="0">
              <a:solidFill>
                <a:srgbClr val="C00000"/>
              </a:solidFill>
              <a:latin typeface="Arial"/>
            </a:endParaRPr>
          </a:p>
        </p:txBody>
      </p:sp>
    </p:spTree>
    <p:extLst>
      <p:ext uri="{BB962C8B-B14F-4D97-AF65-F5344CB8AC3E}">
        <p14:creationId xmlns:p14="http://schemas.microsoft.com/office/powerpoint/2010/main" val="1029009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21"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EFA3B8DB-2FA9-E0C5-30D7-0FCC92C9DB0D}"/>
              </a:ext>
            </a:extLst>
          </p:cNvPr>
          <p:cNvGrpSpPr/>
          <p:nvPr/>
        </p:nvGrpSpPr>
        <p:grpSpPr>
          <a:xfrm>
            <a:off x="1120630" y="50873"/>
            <a:ext cx="16956157" cy="1418804"/>
            <a:chOff x="1676400" y="8531095"/>
            <a:chExt cx="16956157" cy="1418804"/>
          </a:xfrm>
        </p:grpSpPr>
        <p:sp>
          <p:nvSpPr>
            <p:cNvPr id="5" name="TextBox 4">
              <a:extLst>
                <a:ext uri="{FF2B5EF4-FFF2-40B4-BE49-F238E27FC236}">
                  <a16:creationId xmlns:a16="http://schemas.microsoft.com/office/drawing/2014/main" id="{E0D6C099-A0B2-D732-9295-953B8A85FDE8}"/>
                </a:ext>
              </a:extLst>
            </p:cNvPr>
            <p:cNvSpPr txBox="1"/>
            <p:nvPr/>
          </p:nvSpPr>
          <p:spPr>
            <a:xfrm>
              <a:off x="2929569" y="8763443"/>
              <a:ext cx="15702988" cy="1077218"/>
            </a:xfrm>
            <a:prstGeom prst="rect">
              <a:avLst/>
            </a:prstGeom>
            <a:ln>
              <a:solidFill>
                <a:schemeClr val="accent6">
                  <a:lumMod val="75000"/>
                </a:schemeClr>
              </a:solidFill>
            </a:ln>
          </p:spPr>
          <p:style>
            <a:lnRef idx="2">
              <a:schemeClr val="accent4"/>
            </a:lnRef>
            <a:fillRef idx="1">
              <a:schemeClr val="lt1"/>
            </a:fillRef>
            <a:effectRef idx="0">
              <a:schemeClr val="accent4"/>
            </a:effectRef>
            <a:fontRef idx="minor">
              <a:schemeClr val="dk1"/>
            </a:fontRef>
          </p:style>
          <p:txBody>
            <a:bodyPr wrap="square">
              <a:spAutoFit/>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200" b="1" i="0" u="none" strike="noStrike" kern="1200" cap="none" spc="0" normalizeH="0" baseline="0" noProof="0" dirty="0">
                  <a:ln>
                    <a:noFill/>
                  </a:ln>
                  <a:solidFill>
                    <a:schemeClr val="tx1"/>
                  </a:solidFill>
                  <a:effectLst/>
                  <a:uLnTx/>
                  <a:uFillTx/>
                  <a:latin typeface="Arial"/>
                  <a:ea typeface="+mn-ea"/>
                  <a:cs typeface="+mn-cs"/>
                  <a:sym typeface="Wingdings" panose="05000000000000000000" pitchFamily="2" charset="2"/>
                </a:rPr>
                <a:t>We want to update the variable to a </a:t>
              </a:r>
              <a:r>
                <a:rPr kumimoji="0" lang="en-US" sz="3200" b="1" i="0" u="none" strike="noStrike" kern="1200" cap="none" spc="0" normalizeH="0" baseline="0" noProof="0" dirty="0">
                  <a:ln>
                    <a:noFill/>
                  </a:ln>
                  <a:solidFill>
                    <a:srgbClr val="C00000"/>
                  </a:solidFill>
                  <a:effectLst/>
                  <a:uLnTx/>
                  <a:uFillTx/>
                  <a:latin typeface="Arial"/>
                  <a:ea typeface="+mn-ea"/>
                  <a:cs typeface="+mn-cs"/>
                  <a:sym typeface="Wingdings" panose="05000000000000000000" pitchFamily="2" charset="2"/>
                </a:rPr>
                <a:t>Int32</a:t>
              </a:r>
              <a:r>
                <a:rPr kumimoji="0" lang="en-US" sz="3200" b="1" i="0" u="none" strike="noStrike" kern="1200" cap="none" spc="0" normalizeH="0" baseline="0" noProof="0" dirty="0">
                  <a:ln>
                    <a:noFill/>
                  </a:ln>
                  <a:solidFill>
                    <a:schemeClr val="tx1"/>
                  </a:solidFill>
                  <a:effectLst/>
                  <a:uLnTx/>
                  <a:uFillTx/>
                  <a:latin typeface="Arial"/>
                  <a:ea typeface="+mn-ea"/>
                  <a:cs typeface="+mn-cs"/>
                  <a:sym typeface="Wingdings" panose="05000000000000000000" pitchFamily="2" charset="2"/>
                </a:rPr>
                <a:t>, as salary should be a number, not string.</a:t>
              </a:r>
              <a:endParaRPr kumimoji="0" lang="en-US" sz="3200" b="1" i="0" strike="noStrike" kern="1200" cap="none" spc="0" normalizeH="0" baseline="0" noProof="0" dirty="0">
                <a:ln>
                  <a:noFill/>
                </a:ln>
                <a:solidFill>
                  <a:schemeClr val="tx1"/>
                </a:solidFill>
                <a:effectLst/>
                <a:uLnTx/>
                <a:uFillTx/>
                <a:latin typeface="Arial"/>
                <a:ea typeface="+mn-ea"/>
                <a:cs typeface="+mn-cs"/>
                <a:sym typeface="Wingdings" panose="05000000000000000000" pitchFamily="2" charset="2"/>
              </a:endParaRPr>
            </a:p>
          </p:txBody>
        </p:sp>
        <p:pic>
          <p:nvPicPr>
            <p:cNvPr id="6" name="Graphic 5" descr="Information with solid fill">
              <a:extLst>
                <a:ext uri="{FF2B5EF4-FFF2-40B4-BE49-F238E27FC236}">
                  <a16:creationId xmlns:a16="http://schemas.microsoft.com/office/drawing/2014/main" id="{15874EAC-66D5-6CE3-B463-A24940B2169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676400" y="8531095"/>
              <a:ext cx="1418804" cy="1418804"/>
            </a:xfrm>
            <a:prstGeom prst="rect">
              <a:avLst/>
            </a:prstGeom>
          </p:spPr>
        </p:pic>
      </p:grpSp>
      <p:sp>
        <p:nvSpPr>
          <p:cNvPr id="9" name="TextBox 8">
            <a:extLst>
              <a:ext uri="{FF2B5EF4-FFF2-40B4-BE49-F238E27FC236}">
                <a16:creationId xmlns:a16="http://schemas.microsoft.com/office/drawing/2014/main" id="{3934702A-50B9-5A06-A7EE-636904871A6A}"/>
              </a:ext>
            </a:extLst>
          </p:cNvPr>
          <p:cNvSpPr txBox="1"/>
          <p:nvPr/>
        </p:nvSpPr>
        <p:spPr>
          <a:xfrm>
            <a:off x="2539434" y="6165958"/>
            <a:ext cx="8447439" cy="1569660"/>
          </a:xfrm>
          <a:prstGeom prst="rect">
            <a:avLst/>
          </a:prstGeom>
        </p:spPr>
        <p:style>
          <a:lnRef idx="2">
            <a:schemeClr val="accent4"/>
          </a:lnRef>
          <a:fillRef idx="1">
            <a:schemeClr val="lt1"/>
          </a:fillRef>
          <a:effectRef idx="0">
            <a:schemeClr val="accent4"/>
          </a:effectRef>
          <a:fontRef idx="minor">
            <a:schemeClr val="dk1"/>
          </a:fontRef>
        </p:style>
        <p:txBody>
          <a:bodyPr wrap="square">
            <a:spAutoFit/>
          </a:bodyPr>
          <a:lstStyle/>
          <a:p>
            <a:pPr marL="0" marR="0" lvl="0" indent="0"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200" i="0" u="none" strike="noStrike" kern="1200" cap="none" spc="0" normalizeH="0" baseline="0" noProof="0" dirty="0">
                <a:ln>
                  <a:noFill/>
                </a:ln>
                <a:solidFill>
                  <a:srgbClr val="000000"/>
                </a:solidFill>
                <a:effectLst/>
                <a:uLnTx/>
                <a:uFillTx/>
                <a:latin typeface="Arial"/>
                <a:sym typeface="Arial"/>
              </a:rPr>
              <a:t>Go to </a:t>
            </a:r>
            <a:r>
              <a:rPr kumimoji="0" lang="en-US" sz="3200" b="1" i="0" u="none" strike="noStrike" kern="1200" cap="none" spc="0" normalizeH="0" baseline="0" noProof="0" dirty="0">
                <a:ln>
                  <a:noFill/>
                </a:ln>
                <a:solidFill>
                  <a:srgbClr val="C00000"/>
                </a:solidFill>
                <a:effectLst/>
                <a:uLnTx/>
                <a:uFillTx/>
                <a:latin typeface="Arial"/>
                <a:sym typeface="Arial"/>
              </a:rPr>
              <a:t>Variable panel</a:t>
            </a:r>
            <a:r>
              <a:rPr kumimoji="0" lang="en-US" sz="3200" b="1" i="0" u="none" strike="noStrike" kern="1200" cap="none" spc="0" normalizeH="0" baseline="0" noProof="0" dirty="0">
                <a:ln>
                  <a:noFill/>
                </a:ln>
                <a:solidFill>
                  <a:srgbClr val="C00000"/>
                </a:solidFill>
                <a:effectLst/>
                <a:uLnTx/>
                <a:uFillTx/>
                <a:latin typeface="Arial"/>
                <a:sym typeface="Wingdings" panose="05000000000000000000" pitchFamily="2" charset="2"/>
              </a:rPr>
              <a:t> num.</a:t>
            </a:r>
          </a:p>
          <a:p>
            <a:pPr marL="0" marR="0" lvl="0" indent="0" defTabSz="914400" rtl="0" eaLnBrk="1" fontAlgn="auto" latinLnBrk="0" hangingPunct="1">
              <a:lnSpc>
                <a:spcPct val="100000"/>
              </a:lnSpc>
              <a:spcBef>
                <a:spcPts val="0"/>
              </a:spcBef>
              <a:spcAft>
                <a:spcPts val="0"/>
              </a:spcAft>
              <a:buClr>
                <a:srgbClr val="000000"/>
              </a:buClr>
              <a:buSzTx/>
              <a:buFont typeface="Arial"/>
              <a:buNone/>
              <a:tabLst/>
              <a:defRPr/>
            </a:pPr>
            <a:endParaRPr lang="en-US" sz="3200" kern="1200" dirty="0">
              <a:solidFill>
                <a:srgbClr val="000000"/>
              </a:solidFill>
              <a:latin typeface="Arial"/>
              <a:sym typeface="Wingdings" panose="05000000000000000000" pitchFamily="2" charset="2"/>
            </a:endParaRPr>
          </a:p>
          <a:p>
            <a:pPr marL="0" marR="0" lvl="0" indent="0"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200" i="0" u="none" strike="noStrike" kern="1200" cap="none" spc="0" normalizeH="0" baseline="0" noProof="0" dirty="0">
                <a:ln>
                  <a:noFill/>
                </a:ln>
                <a:solidFill>
                  <a:srgbClr val="000000"/>
                </a:solidFill>
                <a:effectLst/>
                <a:uLnTx/>
                <a:uFillTx/>
                <a:latin typeface="Arial"/>
                <a:sym typeface="Wingdings" panose="05000000000000000000" pitchFamily="2" charset="2"/>
              </a:rPr>
              <a:t>Update the</a:t>
            </a:r>
            <a:r>
              <a:rPr kumimoji="0" lang="en-US" sz="3200" i="0" u="none" strike="noStrike" kern="1200" cap="none" spc="0" normalizeH="0" noProof="0" dirty="0">
                <a:ln>
                  <a:noFill/>
                </a:ln>
                <a:solidFill>
                  <a:srgbClr val="000000"/>
                </a:solidFill>
                <a:effectLst/>
                <a:uLnTx/>
                <a:uFillTx/>
                <a:latin typeface="Arial"/>
                <a:sym typeface="Wingdings" panose="05000000000000000000" pitchFamily="2" charset="2"/>
              </a:rPr>
              <a:t> </a:t>
            </a:r>
            <a:r>
              <a:rPr kumimoji="0" lang="en-US" sz="3200" b="1" i="0" u="none" strike="noStrike" kern="1200" cap="none" spc="0" normalizeH="0" noProof="0" dirty="0">
                <a:ln>
                  <a:noFill/>
                </a:ln>
                <a:solidFill>
                  <a:srgbClr val="C00000"/>
                </a:solidFill>
                <a:effectLst/>
                <a:uLnTx/>
                <a:uFillTx/>
                <a:latin typeface="Arial"/>
                <a:sym typeface="Wingdings" panose="05000000000000000000" pitchFamily="2" charset="2"/>
              </a:rPr>
              <a:t>Variable type to Int32.</a:t>
            </a:r>
            <a:endParaRPr kumimoji="0" lang="en-US" sz="3200" b="1" i="0" u="none" strike="noStrike" kern="1200" cap="none" spc="0" normalizeH="0" baseline="0" noProof="0" dirty="0">
              <a:ln>
                <a:noFill/>
              </a:ln>
              <a:solidFill>
                <a:srgbClr val="C00000"/>
              </a:solidFill>
              <a:effectLst/>
              <a:uLnTx/>
              <a:uFillTx/>
              <a:latin typeface="Arial"/>
              <a:sym typeface="Wingdings" panose="05000000000000000000" pitchFamily="2" charset="2"/>
            </a:endParaRPr>
          </a:p>
        </p:txBody>
      </p:sp>
      <p:cxnSp>
        <p:nvCxnSpPr>
          <p:cNvPr id="10" name="Straight Arrow Connector 9">
            <a:extLst>
              <a:ext uri="{FF2B5EF4-FFF2-40B4-BE49-F238E27FC236}">
                <a16:creationId xmlns:a16="http://schemas.microsoft.com/office/drawing/2014/main" id="{A82A2006-A375-5CE8-1BF0-FA25F2FABC7A}"/>
              </a:ext>
            </a:extLst>
          </p:cNvPr>
          <p:cNvCxnSpPr>
            <a:cxnSpLocks/>
          </p:cNvCxnSpPr>
          <p:nvPr/>
        </p:nvCxnSpPr>
        <p:spPr>
          <a:xfrm>
            <a:off x="7772400" y="2822713"/>
            <a:ext cx="1331844" cy="655982"/>
          </a:xfrm>
          <a:prstGeom prst="straightConnector1">
            <a:avLst/>
          </a:prstGeom>
          <a:ln w="76200">
            <a:tailEnd type="triangle"/>
          </a:ln>
        </p:spPr>
        <p:style>
          <a:lnRef idx="1">
            <a:schemeClr val="accent2"/>
          </a:lnRef>
          <a:fillRef idx="0">
            <a:schemeClr val="accent2"/>
          </a:fillRef>
          <a:effectRef idx="0">
            <a:schemeClr val="accent2"/>
          </a:effectRef>
          <a:fontRef idx="minor">
            <a:schemeClr val="tx1"/>
          </a:fontRef>
        </p:style>
      </p:cxnSp>
      <p:grpSp>
        <p:nvGrpSpPr>
          <p:cNvPr id="12" name="Group 11">
            <a:extLst>
              <a:ext uri="{FF2B5EF4-FFF2-40B4-BE49-F238E27FC236}">
                <a16:creationId xmlns:a16="http://schemas.microsoft.com/office/drawing/2014/main" id="{FAD92FD8-DA0F-CE81-5670-7F69BD605652}"/>
              </a:ext>
            </a:extLst>
          </p:cNvPr>
          <p:cNvGrpSpPr/>
          <p:nvPr/>
        </p:nvGrpSpPr>
        <p:grpSpPr>
          <a:xfrm>
            <a:off x="1345182" y="1702025"/>
            <a:ext cx="17426436" cy="4231585"/>
            <a:chOff x="1345182" y="1702025"/>
            <a:chExt cx="17426436" cy="4231585"/>
          </a:xfrm>
        </p:grpSpPr>
        <p:pic>
          <p:nvPicPr>
            <p:cNvPr id="8" name="Picture 7">
              <a:extLst>
                <a:ext uri="{FF2B5EF4-FFF2-40B4-BE49-F238E27FC236}">
                  <a16:creationId xmlns:a16="http://schemas.microsoft.com/office/drawing/2014/main" id="{AE2DFA11-CB94-1B12-8B75-8B76038A0837}"/>
                </a:ext>
              </a:extLst>
            </p:cNvPr>
            <p:cNvPicPr>
              <a:picLocks noChangeAspect="1"/>
            </p:cNvPicPr>
            <p:nvPr/>
          </p:nvPicPr>
          <p:blipFill>
            <a:blip r:embed="rId4"/>
            <a:stretch>
              <a:fillRect/>
            </a:stretch>
          </p:blipFill>
          <p:spPr>
            <a:xfrm>
              <a:off x="1345182" y="1702025"/>
              <a:ext cx="17426436" cy="4231585"/>
            </a:xfrm>
            <a:prstGeom prst="rect">
              <a:avLst/>
            </a:prstGeom>
            <a:ln>
              <a:solidFill>
                <a:schemeClr val="tx1"/>
              </a:solidFill>
            </a:ln>
          </p:spPr>
        </p:pic>
        <p:pic>
          <p:nvPicPr>
            <p:cNvPr id="11" name="Picture 10">
              <a:extLst>
                <a:ext uri="{FF2B5EF4-FFF2-40B4-BE49-F238E27FC236}">
                  <a16:creationId xmlns:a16="http://schemas.microsoft.com/office/drawing/2014/main" id="{F02E0828-90A3-E857-F17A-3C838D354795}"/>
                </a:ext>
              </a:extLst>
            </p:cNvPr>
            <p:cNvPicPr>
              <a:picLocks noChangeAspect="1"/>
            </p:cNvPicPr>
            <p:nvPr/>
          </p:nvPicPr>
          <p:blipFill>
            <a:blip r:embed="rId5"/>
            <a:stretch>
              <a:fillRect/>
            </a:stretch>
          </p:blipFill>
          <p:spPr>
            <a:xfrm>
              <a:off x="1415520" y="2306717"/>
              <a:ext cx="958279" cy="515996"/>
            </a:xfrm>
            <a:prstGeom prst="rect">
              <a:avLst/>
            </a:prstGeom>
          </p:spPr>
        </p:pic>
      </p:grpSp>
    </p:spTree>
    <p:extLst>
      <p:ext uri="{BB962C8B-B14F-4D97-AF65-F5344CB8AC3E}">
        <p14:creationId xmlns:p14="http://schemas.microsoft.com/office/powerpoint/2010/main" val="1311120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EFA3B8DB-2FA9-E0C5-30D7-0FCC92C9DB0D}"/>
              </a:ext>
            </a:extLst>
          </p:cNvPr>
          <p:cNvGrpSpPr/>
          <p:nvPr/>
        </p:nvGrpSpPr>
        <p:grpSpPr>
          <a:xfrm>
            <a:off x="1120630" y="50873"/>
            <a:ext cx="16956157" cy="1418804"/>
            <a:chOff x="1676400" y="8531095"/>
            <a:chExt cx="16956157" cy="1418804"/>
          </a:xfrm>
        </p:grpSpPr>
        <p:sp>
          <p:nvSpPr>
            <p:cNvPr id="5" name="TextBox 4">
              <a:extLst>
                <a:ext uri="{FF2B5EF4-FFF2-40B4-BE49-F238E27FC236}">
                  <a16:creationId xmlns:a16="http://schemas.microsoft.com/office/drawing/2014/main" id="{E0D6C099-A0B2-D732-9295-953B8A85FDE8}"/>
                </a:ext>
              </a:extLst>
            </p:cNvPr>
            <p:cNvSpPr txBox="1"/>
            <p:nvPr/>
          </p:nvSpPr>
          <p:spPr>
            <a:xfrm>
              <a:off x="2929569" y="8763443"/>
              <a:ext cx="15702988" cy="1077218"/>
            </a:xfrm>
            <a:prstGeom prst="rect">
              <a:avLst/>
            </a:prstGeom>
            <a:ln>
              <a:solidFill>
                <a:schemeClr val="accent6">
                  <a:lumMod val="75000"/>
                </a:schemeClr>
              </a:solidFill>
            </a:ln>
          </p:spPr>
          <p:style>
            <a:lnRef idx="2">
              <a:schemeClr val="accent4"/>
            </a:lnRef>
            <a:fillRef idx="1">
              <a:schemeClr val="lt1"/>
            </a:fillRef>
            <a:effectRef idx="0">
              <a:schemeClr val="accent4"/>
            </a:effectRef>
            <a:fontRef idx="minor">
              <a:schemeClr val="dk1"/>
            </a:fontRef>
          </p:style>
          <p:txBody>
            <a:bodyPr wrap="square">
              <a:spAutoFit/>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200" b="1" i="0" u="none" strike="noStrike" kern="1200" cap="none" spc="0" normalizeH="0" baseline="0" noProof="0" dirty="0">
                  <a:ln>
                    <a:noFill/>
                  </a:ln>
                  <a:solidFill>
                    <a:schemeClr val="tx1"/>
                  </a:solidFill>
                  <a:effectLst/>
                  <a:uLnTx/>
                  <a:uFillTx/>
                  <a:latin typeface="Arial"/>
                  <a:ea typeface="+mn-ea"/>
                  <a:cs typeface="+mn-cs"/>
                  <a:sym typeface="Wingdings" panose="05000000000000000000" pitchFamily="2" charset="2"/>
                </a:rPr>
                <a:t>We want to add in the exception handling action if this input dialog throws an error.</a:t>
              </a:r>
              <a:endParaRPr kumimoji="0" lang="en-US" sz="3200" b="1" i="0" strike="noStrike" kern="1200" cap="none" spc="0" normalizeH="0" baseline="0" noProof="0" dirty="0">
                <a:ln>
                  <a:noFill/>
                </a:ln>
                <a:solidFill>
                  <a:schemeClr val="tx1"/>
                </a:solidFill>
                <a:effectLst/>
                <a:uLnTx/>
                <a:uFillTx/>
                <a:latin typeface="Arial"/>
                <a:ea typeface="+mn-ea"/>
                <a:cs typeface="+mn-cs"/>
                <a:sym typeface="Wingdings" panose="05000000000000000000" pitchFamily="2" charset="2"/>
              </a:endParaRPr>
            </a:p>
          </p:txBody>
        </p:sp>
        <p:pic>
          <p:nvPicPr>
            <p:cNvPr id="6" name="Graphic 5" descr="Information with solid fill">
              <a:extLst>
                <a:ext uri="{FF2B5EF4-FFF2-40B4-BE49-F238E27FC236}">
                  <a16:creationId xmlns:a16="http://schemas.microsoft.com/office/drawing/2014/main" id="{15874EAC-66D5-6CE3-B463-A24940B2169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676400" y="8531095"/>
              <a:ext cx="1418804" cy="1418804"/>
            </a:xfrm>
            <a:prstGeom prst="rect">
              <a:avLst/>
            </a:prstGeom>
          </p:spPr>
        </p:pic>
      </p:grpSp>
      <p:sp>
        <p:nvSpPr>
          <p:cNvPr id="9" name="TextBox 8">
            <a:extLst>
              <a:ext uri="{FF2B5EF4-FFF2-40B4-BE49-F238E27FC236}">
                <a16:creationId xmlns:a16="http://schemas.microsoft.com/office/drawing/2014/main" id="{3934702A-50B9-5A06-A7EE-636904871A6A}"/>
              </a:ext>
            </a:extLst>
          </p:cNvPr>
          <p:cNvSpPr txBox="1"/>
          <p:nvPr/>
        </p:nvSpPr>
        <p:spPr>
          <a:xfrm>
            <a:off x="631121" y="1923646"/>
            <a:ext cx="7797261" cy="1077218"/>
          </a:xfrm>
          <a:prstGeom prst="rect">
            <a:avLst/>
          </a:prstGeom>
        </p:spPr>
        <p:style>
          <a:lnRef idx="2">
            <a:schemeClr val="accent4"/>
          </a:lnRef>
          <a:fillRef idx="1">
            <a:schemeClr val="lt1"/>
          </a:fillRef>
          <a:effectRef idx="0">
            <a:schemeClr val="accent4"/>
          </a:effectRef>
          <a:fontRef idx="minor">
            <a:schemeClr val="dk1"/>
          </a:fontRef>
        </p:style>
        <p:txBody>
          <a:bodyPr wrap="square">
            <a:spAutoFit/>
          </a:bodyPr>
          <a:lstStyle/>
          <a:p>
            <a:pPr marL="0" marR="0" lvl="0" indent="0"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200" i="0" u="none" strike="noStrike" kern="1200" cap="none" spc="0" normalizeH="0" baseline="0" noProof="0" dirty="0">
                <a:ln>
                  <a:noFill/>
                </a:ln>
                <a:solidFill>
                  <a:srgbClr val="000000"/>
                </a:solidFill>
                <a:effectLst/>
                <a:uLnTx/>
                <a:uFillTx/>
                <a:latin typeface="Arial"/>
                <a:sym typeface="Arial"/>
              </a:rPr>
              <a:t>Go to </a:t>
            </a:r>
            <a:r>
              <a:rPr kumimoji="0" lang="en-US" sz="3200" b="1" i="0" u="none" strike="noStrike" kern="1200" cap="none" spc="0" normalizeH="0" baseline="0" noProof="0" dirty="0">
                <a:ln>
                  <a:noFill/>
                </a:ln>
                <a:solidFill>
                  <a:srgbClr val="C00000"/>
                </a:solidFill>
                <a:effectLst/>
                <a:uLnTx/>
                <a:uFillTx/>
                <a:latin typeface="Arial"/>
                <a:sym typeface="Arial"/>
              </a:rPr>
              <a:t>Catch activity </a:t>
            </a:r>
            <a:r>
              <a:rPr kumimoji="0" lang="en-US" sz="3200" b="1" i="0" u="none" strike="noStrike" kern="1200" cap="none" spc="0" normalizeH="0" baseline="0" noProof="0" dirty="0">
                <a:ln>
                  <a:noFill/>
                </a:ln>
                <a:solidFill>
                  <a:srgbClr val="C00000"/>
                </a:solidFill>
                <a:effectLst/>
                <a:uLnTx/>
                <a:uFillTx/>
                <a:latin typeface="Arial"/>
                <a:sym typeface="Wingdings" panose="05000000000000000000" pitchFamily="2" charset="2"/>
              </a:rPr>
              <a:t> Add New Catch.</a:t>
            </a:r>
          </a:p>
          <a:p>
            <a:pPr marL="0" marR="0" lvl="0" indent="0" defTabSz="914400" rtl="0" eaLnBrk="1" fontAlgn="auto" latinLnBrk="0" hangingPunct="1">
              <a:lnSpc>
                <a:spcPct val="100000"/>
              </a:lnSpc>
              <a:spcBef>
                <a:spcPts val="0"/>
              </a:spcBef>
              <a:spcAft>
                <a:spcPts val="0"/>
              </a:spcAft>
              <a:buClr>
                <a:srgbClr val="000000"/>
              </a:buClr>
              <a:buSzTx/>
              <a:buFont typeface="Arial"/>
              <a:buNone/>
              <a:tabLst/>
              <a:defRPr/>
            </a:pPr>
            <a:endParaRPr lang="en-US" sz="3200" kern="1200" dirty="0">
              <a:solidFill>
                <a:srgbClr val="000000"/>
              </a:solidFill>
              <a:latin typeface="Arial"/>
              <a:sym typeface="Wingdings" panose="05000000000000000000" pitchFamily="2" charset="2"/>
            </a:endParaRPr>
          </a:p>
        </p:txBody>
      </p:sp>
      <p:pic>
        <p:nvPicPr>
          <p:cNvPr id="3" name="Picture 2">
            <a:extLst>
              <a:ext uri="{FF2B5EF4-FFF2-40B4-BE49-F238E27FC236}">
                <a16:creationId xmlns:a16="http://schemas.microsoft.com/office/drawing/2014/main" id="{21AC8F56-886F-F79F-DB4E-549FAB691BC4}"/>
              </a:ext>
            </a:extLst>
          </p:cNvPr>
          <p:cNvPicPr>
            <a:picLocks noChangeAspect="1"/>
          </p:cNvPicPr>
          <p:nvPr/>
        </p:nvPicPr>
        <p:blipFill rotWithShape="1">
          <a:blip r:embed="rId4"/>
          <a:srcRect r="13346"/>
          <a:stretch/>
        </p:blipFill>
        <p:spPr>
          <a:xfrm>
            <a:off x="8956191" y="1700171"/>
            <a:ext cx="10067305" cy="2016609"/>
          </a:xfrm>
          <a:prstGeom prst="rect">
            <a:avLst/>
          </a:prstGeom>
          <a:ln>
            <a:solidFill>
              <a:schemeClr val="tx1"/>
            </a:solidFill>
          </a:ln>
        </p:spPr>
      </p:pic>
      <p:cxnSp>
        <p:nvCxnSpPr>
          <p:cNvPr id="7" name="Straight Arrow Connector 6">
            <a:extLst>
              <a:ext uri="{FF2B5EF4-FFF2-40B4-BE49-F238E27FC236}">
                <a16:creationId xmlns:a16="http://schemas.microsoft.com/office/drawing/2014/main" id="{D3C2D8D6-8AC4-1CBA-C509-3B2E9C53E573}"/>
              </a:ext>
            </a:extLst>
          </p:cNvPr>
          <p:cNvCxnSpPr>
            <a:cxnSpLocks/>
          </p:cNvCxnSpPr>
          <p:nvPr/>
        </p:nvCxnSpPr>
        <p:spPr>
          <a:xfrm>
            <a:off x="8428382" y="2564296"/>
            <a:ext cx="934279" cy="436568"/>
          </a:xfrm>
          <a:prstGeom prst="straightConnector1">
            <a:avLst/>
          </a:prstGeom>
          <a:ln w="76200">
            <a:tailEnd type="triangle"/>
          </a:ln>
        </p:spPr>
        <p:style>
          <a:lnRef idx="1">
            <a:schemeClr val="accent2"/>
          </a:lnRef>
          <a:fillRef idx="0">
            <a:schemeClr val="accent2"/>
          </a:fillRef>
          <a:effectRef idx="0">
            <a:schemeClr val="accent2"/>
          </a:effectRef>
          <a:fontRef idx="minor">
            <a:schemeClr val="tx1"/>
          </a:fontRef>
        </p:style>
      </p:cxnSp>
      <p:sp>
        <p:nvSpPr>
          <p:cNvPr id="14" name="TextBox 13">
            <a:extLst>
              <a:ext uri="{FF2B5EF4-FFF2-40B4-BE49-F238E27FC236}">
                <a16:creationId xmlns:a16="http://schemas.microsoft.com/office/drawing/2014/main" id="{6461991C-3E5E-4E43-92C4-D1184907D2AE}"/>
              </a:ext>
            </a:extLst>
          </p:cNvPr>
          <p:cNvSpPr txBox="1"/>
          <p:nvPr/>
        </p:nvSpPr>
        <p:spPr>
          <a:xfrm>
            <a:off x="631121" y="4580632"/>
            <a:ext cx="7797261" cy="3046988"/>
          </a:xfrm>
          <a:prstGeom prst="rect">
            <a:avLst/>
          </a:prstGeom>
        </p:spPr>
        <p:style>
          <a:lnRef idx="2">
            <a:schemeClr val="accent4"/>
          </a:lnRef>
          <a:fillRef idx="1">
            <a:schemeClr val="lt1"/>
          </a:fillRef>
          <a:effectRef idx="0">
            <a:schemeClr val="accent4"/>
          </a:effectRef>
          <a:fontRef idx="minor">
            <a:schemeClr val="dk1"/>
          </a:fontRef>
        </p:style>
        <p:txBody>
          <a:bodyPr wrap="square">
            <a:spAutoFit/>
          </a:bodyPr>
          <a:lstStyle/>
          <a:p>
            <a:pPr marL="0" marR="0" lvl="0" indent="0"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200" i="0" u="none" strike="noStrike" kern="1200" cap="none" spc="0" normalizeH="0" baseline="0" noProof="0" dirty="0">
                <a:ln>
                  <a:noFill/>
                </a:ln>
                <a:solidFill>
                  <a:srgbClr val="000000"/>
                </a:solidFill>
                <a:effectLst/>
                <a:uLnTx/>
                <a:uFillTx/>
                <a:latin typeface="Arial"/>
                <a:sym typeface="Arial"/>
              </a:rPr>
              <a:t>Select </a:t>
            </a:r>
            <a:r>
              <a:rPr kumimoji="0" lang="en-US" sz="3200" b="1" i="0" u="none" strike="noStrike" kern="1200" cap="none" spc="0" normalizeH="0" baseline="0" noProof="0" dirty="0" err="1">
                <a:ln>
                  <a:noFill/>
                </a:ln>
                <a:solidFill>
                  <a:srgbClr val="C00000"/>
                </a:solidFill>
                <a:effectLst/>
                <a:uLnTx/>
                <a:uFillTx/>
                <a:latin typeface="Arial"/>
                <a:sym typeface="Arial"/>
              </a:rPr>
              <a:t>System.Exception</a:t>
            </a:r>
            <a:r>
              <a:rPr kumimoji="0" lang="en-US" sz="3200" b="1" i="0" u="none" strike="noStrike" kern="1200" cap="none" spc="0" normalizeH="0" baseline="0" noProof="0" dirty="0">
                <a:ln>
                  <a:noFill/>
                </a:ln>
                <a:solidFill>
                  <a:srgbClr val="C00000"/>
                </a:solidFill>
                <a:effectLst/>
                <a:uLnTx/>
                <a:uFillTx/>
                <a:latin typeface="Arial"/>
                <a:sym typeface="Arial"/>
              </a:rPr>
              <a:t>. </a:t>
            </a:r>
          </a:p>
          <a:p>
            <a:pPr marL="0" marR="0" lvl="0" indent="0" defTabSz="914400" rtl="0" eaLnBrk="1" fontAlgn="auto" latinLnBrk="0" hangingPunct="1">
              <a:lnSpc>
                <a:spcPct val="100000"/>
              </a:lnSpc>
              <a:spcBef>
                <a:spcPts val="0"/>
              </a:spcBef>
              <a:spcAft>
                <a:spcPts val="0"/>
              </a:spcAft>
              <a:buClr>
                <a:srgbClr val="000000"/>
              </a:buClr>
              <a:buSzTx/>
              <a:buFont typeface="Arial"/>
              <a:buNone/>
              <a:tabLst/>
              <a:defRPr/>
            </a:pPr>
            <a:endParaRPr lang="en-US" sz="3200" kern="1200" dirty="0">
              <a:solidFill>
                <a:srgbClr val="000000"/>
              </a:solidFill>
              <a:latin typeface="Arial"/>
            </a:endParaRPr>
          </a:p>
          <a:p>
            <a:pPr marL="0" marR="0" lvl="0" indent="0"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200" i="0" u="none" strike="noStrike" kern="1200" cap="none" spc="0" normalizeH="0" baseline="0" noProof="0" dirty="0">
                <a:ln>
                  <a:noFill/>
                </a:ln>
                <a:solidFill>
                  <a:srgbClr val="000000"/>
                </a:solidFill>
                <a:effectLst/>
                <a:uLnTx/>
                <a:uFillTx/>
                <a:latin typeface="Arial"/>
                <a:sym typeface="Arial"/>
              </a:rPr>
              <a:t>This means if </a:t>
            </a:r>
            <a:r>
              <a:rPr kumimoji="0" lang="en-US" sz="3200" b="1" i="0" u="none" strike="noStrike" kern="1200" cap="none" spc="0" normalizeH="0" baseline="0" noProof="0" dirty="0">
                <a:ln>
                  <a:noFill/>
                </a:ln>
                <a:solidFill>
                  <a:srgbClr val="000000"/>
                </a:solidFill>
                <a:effectLst/>
                <a:uLnTx/>
                <a:uFillTx/>
                <a:latin typeface="Arial"/>
                <a:sym typeface="Arial"/>
              </a:rPr>
              <a:t>ANY type of exception </a:t>
            </a:r>
            <a:r>
              <a:rPr kumimoji="0" lang="en-US" sz="3200" i="0" u="none" strike="noStrike" kern="1200" cap="none" spc="0" normalizeH="0" baseline="0" noProof="0" dirty="0">
                <a:ln>
                  <a:noFill/>
                </a:ln>
                <a:solidFill>
                  <a:srgbClr val="000000"/>
                </a:solidFill>
                <a:effectLst/>
                <a:uLnTx/>
                <a:uFillTx/>
                <a:latin typeface="Arial"/>
                <a:sym typeface="Arial"/>
              </a:rPr>
              <a:t>occurs, the robot will redirect to this sequence</a:t>
            </a:r>
            <a:r>
              <a:rPr kumimoji="0" lang="en-US" sz="3200" i="0" u="none" strike="noStrike" kern="1200" cap="none" spc="0" normalizeH="0" noProof="0" dirty="0">
                <a:ln>
                  <a:noFill/>
                </a:ln>
                <a:solidFill>
                  <a:srgbClr val="000000"/>
                </a:solidFill>
                <a:effectLst/>
                <a:uLnTx/>
                <a:uFillTx/>
                <a:latin typeface="Arial"/>
                <a:sym typeface="Arial"/>
              </a:rPr>
              <a:t> here to handle the exception.</a:t>
            </a:r>
            <a:endParaRPr kumimoji="0" lang="en-US" sz="3200" b="1" i="0" u="none" strike="noStrike" kern="1200" cap="none" spc="0" normalizeH="0" baseline="0" noProof="0" dirty="0">
              <a:ln>
                <a:noFill/>
              </a:ln>
              <a:solidFill>
                <a:srgbClr val="C00000"/>
              </a:solidFill>
              <a:effectLst/>
              <a:uLnTx/>
              <a:uFillTx/>
              <a:latin typeface="Arial"/>
              <a:sym typeface="Wingdings" panose="05000000000000000000" pitchFamily="2" charset="2"/>
            </a:endParaRPr>
          </a:p>
          <a:p>
            <a:pPr marL="0" marR="0" lvl="0" indent="0" defTabSz="914400" rtl="0" eaLnBrk="1" fontAlgn="auto" latinLnBrk="0" hangingPunct="1">
              <a:lnSpc>
                <a:spcPct val="100000"/>
              </a:lnSpc>
              <a:spcBef>
                <a:spcPts val="0"/>
              </a:spcBef>
              <a:spcAft>
                <a:spcPts val="0"/>
              </a:spcAft>
              <a:buClr>
                <a:srgbClr val="000000"/>
              </a:buClr>
              <a:buSzTx/>
              <a:buFont typeface="Arial"/>
              <a:buNone/>
              <a:tabLst/>
              <a:defRPr/>
            </a:pPr>
            <a:endParaRPr lang="en-US" sz="3200" kern="1200" dirty="0">
              <a:solidFill>
                <a:srgbClr val="000000"/>
              </a:solidFill>
              <a:latin typeface="Arial"/>
              <a:sym typeface="Wingdings" panose="05000000000000000000" pitchFamily="2" charset="2"/>
            </a:endParaRPr>
          </a:p>
        </p:txBody>
      </p:sp>
      <p:cxnSp>
        <p:nvCxnSpPr>
          <p:cNvPr id="15" name="Straight Arrow Connector 14">
            <a:extLst>
              <a:ext uri="{FF2B5EF4-FFF2-40B4-BE49-F238E27FC236}">
                <a16:creationId xmlns:a16="http://schemas.microsoft.com/office/drawing/2014/main" id="{C3FC4D9B-AE12-4276-8489-84C9DED60150}"/>
              </a:ext>
            </a:extLst>
          </p:cNvPr>
          <p:cNvCxnSpPr>
            <a:cxnSpLocks/>
          </p:cNvCxnSpPr>
          <p:nvPr/>
        </p:nvCxnSpPr>
        <p:spPr>
          <a:xfrm>
            <a:off x="8428382" y="5221282"/>
            <a:ext cx="1221697" cy="75266"/>
          </a:xfrm>
          <a:prstGeom prst="straightConnector1">
            <a:avLst/>
          </a:prstGeom>
          <a:ln w="76200">
            <a:tailEnd type="triangle"/>
          </a:ln>
        </p:spPr>
        <p:style>
          <a:lnRef idx="1">
            <a:schemeClr val="accent2"/>
          </a:lnRef>
          <a:fillRef idx="0">
            <a:schemeClr val="accent2"/>
          </a:fillRef>
          <a:effectRef idx="0">
            <a:schemeClr val="accent2"/>
          </a:effectRef>
          <a:fontRef idx="minor">
            <a:schemeClr val="tx1"/>
          </a:fontRef>
        </p:style>
      </p:cxnSp>
      <p:pic>
        <p:nvPicPr>
          <p:cNvPr id="17" name="Picture 16">
            <a:extLst>
              <a:ext uri="{FF2B5EF4-FFF2-40B4-BE49-F238E27FC236}">
                <a16:creationId xmlns:a16="http://schemas.microsoft.com/office/drawing/2014/main" id="{1C8A3E33-F8B6-37F3-8EFE-3A96A61CC15C}"/>
              </a:ext>
            </a:extLst>
          </p:cNvPr>
          <p:cNvPicPr>
            <a:picLocks noChangeAspect="1"/>
          </p:cNvPicPr>
          <p:nvPr/>
        </p:nvPicPr>
        <p:blipFill>
          <a:blip r:embed="rId5"/>
          <a:stretch>
            <a:fillRect/>
          </a:stretch>
        </p:blipFill>
        <p:spPr>
          <a:xfrm>
            <a:off x="9650079" y="4405341"/>
            <a:ext cx="9884767" cy="4420607"/>
          </a:xfrm>
          <a:prstGeom prst="rect">
            <a:avLst/>
          </a:prstGeom>
        </p:spPr>
      </p:pic>
      <p:cxnSp>
        <p:nvCxnSpPr>
          <p:cNvPr id="19" name="Straight Arrow Connector 18">
            <a:extLst>
              <a:ext uri="{FF2B5EF4-FFF2-40B4-BE49-F238E27FC236}">
                <a16:creationId xmlns:a16="http://schemas.microsoft.com/office/drawing/2014/main" id="{DEFBCA7E-0109-5566-DC02-30D48AE68B86}"/>
              </a:ext>
            </a:extLst>
          </p:cNvPr>
          <p:cNvCxnSpPr>
            <a:cxnSpLocks/>
          </p:cNvCxnSpPr>
          <p:nvPr/>
        </p:nvCxnSpPr>
        <p:spPr>
          <a:xfrm flipV="1">
            <a:off x="10176632" y="7814461"/>
            <a:ext cx="1221697" cy="663541"/>
          </a:xfrm>
          <a:prstGeom prst="straightConnector1">
            <a:avLst/>
          </a:prstGeom>
          <a:ln w="76200">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487985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par>
                                <p:cTn id="13" presetID="10"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par>
                                <p:cTn id="16" presetID="10" presetClass="entr" presetSubtype="0" fill="hold"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childTnLst>
                                </p:cTn>
                              </p:par>
                              <p:par>
                                <p:cTn id="24" presetID="10" presetClass="entr" presetSubtype="0" fill="hold" nodeType="with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fade">
                                      <p:cBhvr>
                                        <p:cTn id="26" dur="500"/>
                                        <p:tgtEl>
                                          <p:spTgt spid="15"/>
                                        </p:tgtEl>
                                      </p:cBhvr>
                                    </p:animEffect>
                                  </p:childTnLst>
                                </p:cTn>
                              </p:par>
                              <p:par>
                                <p:cTn id="27" presetID="10" presetClass="entr" presetSubtype="0" fill="hold" nodeType="with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fade">
                                      <p:cBhvr>
                                        <p:cTn id="29" dur="500"/>
                                        <p:tgtEl>
                                          <p:spTgt spid="17"/>
                                        </p:tgtEl>
                                      </p:cBhvr>
                                    </p:animEffect>
                                  </p:childTnLst>
                                </p:cTn>
                              </p:par>
                              <p:par>
                                <p:cTn id="30" presetID="10" presetClass="entr" presetSubtype="0" fill="hold" nodeType="with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fade">
                                      <p:cBhvr>
                                        <p:cTn id="3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4"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EFA3B8DB-2FA9-E0C5-30D7-0FCC92C9DB0D}"/>
              </a:ext>
            </a:extLst>
          </p:cNvPr>
          <p:cNvGrpSpPr/>
          <p:nvPr/>
        </p:nvGrpSpPr>
        <p:grpSpPr>
          <a:xfrm>
            <a:off x="1120630" y="50873"/>
            <a:ext cx="16956157" cy="1418804"/>
            <a:chOff x="1676400" y="8531095"/>
            <a:chExt cx="16956157" cy="1418804"/>
          </a:xfrm>
        </p:grpSpPr>
        <p:sp>
          <p:nvSpPr>
            <p:cNvPr id="5" name="TextBox 4">
              <a:extLst>
                <a:ext uri="{FF2B5EF4-FFF2-40B4-BE49-F238E27FC236}">
                  <a16:creationId xmlns:a16="http://schemas.microsoft.com/office/drawing/2014/main" id="{E0D6C099-A0B2-D732-9295-953B8A85FDE8}"/>
                </a:ext>
              </a:extLst>
            </p:cNvPr>
            <p:cNvSpPr txBox="1"/>
            <p:nvPr/>
          </p:nvSpPr>
          <p:spPr>
            <a:xfrm>
              <a:off x="2929569" y="8763443"/>
              <a:ext cx="15702988" cy="584775"/>
            </a:xfrm>
            <a:prstGeom prst="rect">
              <a:avLst/>
            </a:prstGeom>
            <a:ln>
              <a:solidFill>
                <a:schemeClr val="accent6">
                  <a:lumMod val="75000"/>
                </a:schemeClr>
              </a:solidFill>
            </a:ln>
          </p:spPr>
          <p:style>
            <a:lnRef idx="2">
              <a:schemeClr val="accent4"/>
            </a:lnRef>
            <a:fillRef idx="1">
              <a:schemeClr val="lt1"/>
            </a:fillRef>
            <a:effectRef idx="0">
              <a:schemeClr val="accent4"/>
            </a:effectRef>
            <a:fontRef idx="minor">
              <a:schemeClr val="dk1"/>
            </a:fontRef>
          </p:style>
          <p:txBody>
            <a:bodyPr wrap="square">
              <a:spAutoFit/>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200" b="1" i="0" u="none" strike="noStrike" kern="1200" cap="none" spc="0" normalizeH="0" baseline="0" noProof="0" dirty="0">
                  <a:ln>
                    <a:noFill/>
                  </a:ln>
                  <a:solidFill>
                    <a:srgbClr val="000000"/>
                  </a:solidFill>
                  <a:effectLst/>
                  <a:uLnTx/>
                  <a:uFillTx/>
                  <a:latin typeface="Arial"/>
                  <a:ea typeface="+mn-ea"/>
                  <a:cs typeface="+mn-cs"/>
                  <a:sym typeface="Wingdings" panose="05000000000000000000" pitchFamily="2" charset="2"/>
                </a:rPr>
                <a:t>Now, we add in a message box in the catch sequence to warn of exception</a:t>
              </a:r>
            </a:p>
          </p:txBody>
        </p:sp>
        <p:pic>
          <p:nvPicPr>
            <p:cNvPr id="6" name="Graphic 5" descr="Information with solid fill">
              <a:extLst>
                <a:ext uri="{FF2B5EF4-FFF2-40B4-BE49-F238E27FC236}">
                  <a16:creationId xmlns:a16="http://schemas.microsoft.com/office/drawing/2014/main" id="{15874EAC-66D5-6CE3-B463-A24940B2169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676400" y="8531095"/>
              <a:ext cx="1418804" cy="1418804"/>
            </a:xfrm>
            <a:prstGeom prst="rect">
              <a:avLst/>
            </a:prstGeom>
          </p:spPr>
        </p:pic>
      </p:grpSp>
      <p:pic>
        <p:nvPicPr>
          <p:cNvPr id="8" name="Picture 7">
            <a:extLst>
              <a:ext uri="{FF2B5EF4-FFF2-40B4-BE49-F238E27FC236}">
                <a16:creationId xmlns:a16="http://schemas.microsoft.com/office/drawing/2014/main" id="{D146605B-9262-AA60-B04A-F77CBC3BA461}"/>
              </a:ext>
            </a:extLst>
          </p:cNvPr>
          <p:cNvPicPr>
            <a:picLocks noChangeAspect="1"/>
          </p:cNvPicPr>
          <p:nvPr/>
        </p:nvPicPr>
        <p:blipFill>
          <a:blip r:embed="rId4"/>
          <a:stretch>
            <a:fillRect/>
          </a:stretch>
        </p:blipFill>
        <p:spPr>
          <a:xfrm>
            <a:off x="9879495" y="1199954"/>
            <a:ext cx="7335079" cy="5042867"/>
          </a:xfrm>
          <a:prstGeom prst="rect">
            <a:avLst/>
          </a:prstGeom>
          <a:ln>
            <a:solidFill>
              <a:schemeClr val="tx1"/>
            </a:solidFill>
          </a:ln>
        </p:spPr>
      </p:pic>
      <p:sp>
        <p:nvSpPr>
          <p:cNvPr id="10" name="TextBox 9">
            <a:extLst>
              <a:ext uri="{FF2B5EF4-FFF2-40B4-BE49-F238E27FC236}">
                <a16:creationId xmlns:a16="http://schemas.microsoft.com/office/drawing/2014/main" id="{98A9984E-E8D3-37C8-FAD7-4CE4FBFC1D81}"/>
              </a:ext>
            </a:extLst>
          </p:cNvPr>
          <p:cNvSpPr txBox="1"/>
          <p:nvPr/>
        </p:nvSpPr>
        <p:spPr>
          <a:xfrm>
            <a:off x="313069" y="1811720"/>
            <a:ext cx="7797261" cy="3539430"/>
          </a:xfrm>
          <a:prstGeom prst="rect">
            <a:avLst/>
          </a:prstGeom>
        </p:spPr>
        <p:style>
          <a:lnRef idx="2">
            <a:schemeClr val="accent4"/>
          </a:lnRef>
          <a:fillRef idx="1">
            <a:schemeClr val="lt1"/>
          </a:fillRef>
          <a:effectRef idx="0">
            <a:schemeClr val="accent4"/>
          </a:effectRef>
          <a:fontRef idx="minor">
            <a:schemeClr val="dk1"/>
          </a:fontRef>
        </p:style>
        <p:txBody>
          <a:bodyPr wrap="square">
            <a:spAutoFit/>
          </a:bodyPr>
          <a:lstStyle/>
          <a:p>
            <a:pPr marL="0" marR="0" lvl="0" indent="0"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200" i="0" u="none" strike="noStrike" kern="1200" cap="none" spc="0" normalizeH="0" baseline="0" noProof="0" dirty="0">
                <a:ln>
                  <a:noFill/>
                </a:ln>
                <a:solidFill>
                  <a:srgbClr val="000000"/>
                </a:solidFill>
                <a:effectLst/>
                <a:uLnTx/>
                <a:uFillTx/>
                <a:latin typeface="Arial"/>
                <a:sym typeface="Arial"/>
              </a:rPr>
              <a:t>Currently the catches sequence is empty. </a:t>
            </a:r>
            <a:endParaRPr lang="en-US" sz="3200" kern="1200" dirty="0">
              <a:solidFill>
                <a:srgbClr val="000000"/>
              </a:solidFill>
              <a:latin typeface="Arial"/>
            </a:endParaRPr>
          </a:p>
          <a:p>
            <a:pPr marL="0" marR="0" lvl="0" indent="0"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3200" b="1" i="0" u="none" strike="noStrike" kern="1200" cap="none" spc="0" normalizeH="0" baseline="0" noProof="0" dirty="0">
              <a:ln>
                <a:noFill/>
              </a:ln>
              <a:solidFill>
                <a:srgbClr val="000000"/>
              </a:solidFill>
              <a:effectLst/>
              <a:uLnTx/>
              <a:uFillTx/>
              <a:latin typeface="Arial"/>
              <a:sym typeface="Arial"/>
            </a:endParaRPr>
          </a:p>
          <a:p>
            <a:pPr marL="0" marR="0" lvl="0" indent="0" defTabSz="914400" rtl="0" eaLnBrk="1" fontAlgn="auto" latinLnBrk="0" hangingPunct="1">
              <a:lnSpc>
                <a:spcPct val="100000"/>
              </a:lnSpc>
              <a:spcBef>
                <a:spcPts val="0"/>
              </a:spcBef>
              <a:spcAft>
                <a:spcPts val="0"/>
              </a:spcAft>
              <a:buClr>
                <a:srgbClr val="000000"/>
              </a:buClr>
              <a:buSzTx/>
              <a:buFont typeface="Arial"/>
              <a:buNone/>
              <a:tabLst/>
              <a:defRPr/>
            </a:pPr>
            <a:r>
              <a:rPr lang="en-US" sz="3200" b="1" kern="1200" dirty="0">
                <a:solidFill>
                  <a:srgbClr val="000000"/>
                </a:solidFill>
                <a:latin typeface="Arial"/>
              </a:rPr>
              <a:t>There are many things you can perform, such as sending email to system admin if an exception occurs. Instead, we will just show a message box for this exercise.</a:t>
            </a:r>
            <a:endParaRPr kumimoji="0" lang="en-US" sz="3200" b="1" i="0" u="none" strike="noStrike" kern="1200" cap="none" spc="0" normalizeH="0" baseline="0" noProof="0" dirty="0">
              <a:ln>
                <a:noFill/>
              </a:ln>
              <a:solidFill>
                <a:srgbClr val="C00000"/>
              </a:solidFill>
              <a:effectLst/>
              <a:uLnTx/>
              <a:uFillTx/>
              <a:latin typeface="Arial"/>
              <a:sym typeface="Arial"/>
            </a:endParaRPr>
          </a:p>
        </p:txBody>
      </p:sp>
      <p:cxnSp>
        <p:nvCxnSpPr>
          <p:cNvPr id="11" name="Straight Arrow Connector 10">
            <a:extLst>
              <a:ext uri="{FF2B5EF4-FFF2-40B4-BE49-F238E27FC236}">
                <a16:creationId xmlns:a16="http://schemas.microsoft.com/office/drawing/2014/main" id="{7CA46D66-B601-4409-BAD3-B8818D61728A}"/>
              </a:ext>
            </a:extLst>
          </p:cNvPr>
          <p:cNvCxnSpPr>
            <a:cxnSpLocks/>
          </p:cNvCxnSpPr>
          <p:nvPr/>
        </p:nvCxnSpPr>
        <p:spPr>
          <a:xfrm flipV="1">
            <a:off x="8110330" y="4134678"/>
            <a:ext cx="4094922" cy="444083"/>
          </a:xfrm>
          <a:prstGeom prst="straightConnector1">
            <a:avLst/>
          </a:prstGeom>
          <a:ln w="76200">
            <a:tailEnd type="triangle"/>
          </a:ln>
        </p:spPr>
        <p:style>
          <a:lnRef idx="1">
            <a:schemeClr val="accent2"/>
          </a:lnRef>
          <a:fillRef idx="0">
            <a:schemeClr val="accent2"/>
          </a:fillRef>
          <a:effectRef idx="0">
            <a:schemeClr val="accent2"/>
          </a:effectRef>
          <a:fontRef idx="minor">
            <a:schemeClr val="tx1"/>
          </a:fontRef>
        </p:style>
      </p:cxnSp>
      <p:cxnSp>
        <p:nvCxnSpPr>
          <p:cNvPr id="22" name="Straight Arrow Connector 21">
            <a:extLst>
              <a:ext uri="{FF2B5EF4-FFF2-40B4-BE49-F238E27FC236}">
                <a16:creationId xmlns:a16="http://schemas.microsoft.com/office/drawing/2014/main" id="{999CCE5C-8937-238A-6139-1724ABB66E50}"/>
              </a:ext>
            </a:extLst>
          </p:cNvPr>
          <p:cNvCxnSpPr>
            <a:cxnSpLocks/>
            <a:stCxn id="24" idx="3"/>
          </p:cNvCxnSpPr>
          <p:nvPr/>
        </p:nvCxnSpPr>
        <p:spPr>
          <a:xfrm>
            <a:off x="7454555" y="8306710"/>
            <a:ext cx="3319462" cy="1413760"/>
          </a:xfrm>
          <a:prstGeom prst="straightConnector1">
            <a:avLst/>
          </a:prstGeom>
          <a:ln w="76200">
            <a:tailEnd type="triangle"/>
          </a:ln>
        </p:spPr>
        <p:style>
          <a:lnRef idx="1">
            <a:schemeClr val="accent2"/>
          </a:lnRef>
          <a:fillRef idx="0">
            <a:schemeClr val="accent2"/>
          </a:fillRef>
          <a:effectRef idx="0">
            <a:schemeClr val="accent2"/>
          </a:effectRef>
          <a:fontRef idx="minor">
            <a:schemeClr val="tx1"/>
          </a:fontRef>
        </p:style>
      </p:cxnSp>
      <p:sp>
        <p:nvSpPr>
          <p:cNvPr id="24" name="TextBox 23">
            <a:extLst>
              <a:ext uri="{FF2B5EF4-FFF2-40B4-BE49-F238E27FC236}">
                <a16:creationId xmlns:a16="http://schemas.microsoft.com/office/drawing/2014/main" id="{EDDEA592-162A-D93C-1A6B-80DC0F110CE8}"/>
              </a:ext>
            </a:extLst>
          </p:cNvPr>
          <p:cNvSpPr txBox="1"/>
          <p:nvPr/>
        </p:nvSpPr>
        <p:spPr>
          <a:xfrm>
            <a:off x="815630" y="6629327"/>
            <a:ext cx="6638925" cy="3354765"/>
          </a:xfrm>
          <a:prstGeom prst="rect">
            <a:avLst/>
          </a:prstGeom>
          <a:ln>
            <a:solidFill>
              <a:schemeClr val="accent6">
                <a:lumMod val="75000"/>
              </a:schemeClr>
            </a:solidFill>
          </a:ln>
        </p:spPr>
        <p:style>
          <a:lnRef idx="2">
            <a:schemeClr val="accent4"/>
          </a:lnRef>
          <a:fillRef idx="1">
            <a:schemeClr val="lt1"/>
          </a:fillRef>
          <a:effectRef idx="0">
            <a:schemeClr val="accent4"/>
          </a:effectRef>
          <a:fontRef idx="minor">
            <a:schemeClr val="dk1"/>
          </a:fontRef>
        </p:style>
        <p:txBody>
          <a:bodyPr wrap="square">
            <a:spAutoFit/>
          </a:bodyPr>
          <a:lstStyle/>
          <a:p>
            <a:pPr marR="0" lvl="0" defTabSz="914400" rtl="0" eaLnBrk="1" fontAlgn="auto" latinLnBrk="0" hangingPunct="1">
              <a:lnSpc>
                <a:spcPct val="100000"/>
              </a:lnSpc>
              <a:spcBef>
                <a:spcPts val="0"/>
              </a:spcBef>
              <a:spcAft>
                <a:spcPts val="0"/>
              </a:spcAft>
              <a:buClr>
                <a:srgbClr val="000000"/>
              </a:buClr>
              <a:buSzTx/>
              <a:tabLst/>
              <a:defRPr/>
            </a:pPr>
            <a:r>
              <a:rPr kumimoji="0" lang="en-US" sz="2800" b="1" i="0" u="none" strike="noStrike" kern="1200" cap="none" spc="0" normalizeH="0" baseline="0" noProof="0" dirty="0">
                <a:ln>
                  <a:noFill/>
                </a:ln>
                <a:solidFill>
                  <a:srgbClr val="000000"/>
                </a:solidFill>
                <a:effectLst/>
                <a:uLnTx/>
                <a:uFillTx/>
                <a:latin typeface="Arial"/>
                <a:ea typeface="+mn-ea"/>
                <a:cs typeface="+mn-cs"/>
                <a:sym typeface="Arial"/>
              </a:rPr>
              <a:t>Add in a message box activity in the catch </a:t>
            </a:r>
            <a:r>
              <a:rPr kumimoji="0" lang="en-US" sz="2800" b="1" i="0" u="none" strike="noStrike" kern="1200" cap="none" spc="0" normalizeH="0" noProof="0" dirty="0">
                <a:ln>
                  <a:noFill/>
                </a:ln>
                <a:solidFill>
                  <a:srgbClr val="000000"/>
                </a:solidFill>
                <a:effectLst/>
                <a:uLnTx/>
                <a:uFillTx/>
                <a:latin typeface="Arial"/>
                <a:ea typeface="+mn-ea"/>
                <a:cs typeface="+mn-cs"/>
                <a:sym typeface="Arial"/>
              </a:rPr>
              <a:t>sequence.</a:t>
            </a:r>
            <a:endParaRPr kumimoji="0" lang="en-US" sz="2800" b="1" i="0" u="none" strike="noStrike" kern="1200" cap="none" spc="0" normalizeH="0" baseline="0" noProof="0" dirty="0">
              <a:ln>
                <a:noFill/>
              </a:ln>
              <a:solidFill>
                <a:srgbClr val="000000"/>
              </a:solidFill>
              <a:effectLst/>
              <a:uLnTx/>
              <a:uFillTx/>
              <a:latin typeface="Arial"/>
              <a:ea typeface="+mn-ea"/>
              <a:cs typeface="+mn-cs"/>
              <a:sym typeface="Arial"/>
            </a:endParaRPr>
          </a:p>
          <a:p>
            <a:pPr marR="0" lvl="0" defTabSz="914400" rtl="0" eaLnBrk="1" fontAlgn="auto" latinLnBrk="0" hangingPunct="1">
              <a:lnSpc>
                <a:spcPct val="100000"/>
              </a:lnSpc>
              <a:spcBef>
                <a:spcPts val="0"/>
              </a:spcBef>
              <a:spcAft>
                <a:spcPts val="0"/>
              </a:spcAft>
              <a:buClr>
                <a:srgbClr val="000000"/>
              </a:buClr>
              <a:buSzTx/>
              <a:tabLst/>
              <a:defRPr/>
            </a:pPr>
            <a:endParaRPr lang="en-US" sz="2800" b="1" kern="1200" dirty="0">
              <a:solidFill>
                <a:srgbClr val="000000"/>
              </a:solidFill>
              <a:latin typeface="Arial"/>
            </a:endParaRPr>
          </a:p>
          <a:p>
            <a:pPr marR="0" lvl="0" defTabSz="914400" rtl="0" eaLnBrk="1" fontAlgn="auto" latinLnBrk="0" hangingPunct="1">
              <a:lnSpc>
                <a:spcPct val="100000"/>
              </a:lnSpc>
              <a:spcBef>
                <a:spcPts val="0"/>
              </a:spcBef>
              <a:spcAft>
                <a:spcPts val="0"/>
              </a:spcAft>
              <a:buClr>
                <a:srgbClr val="000000"/>
              </a:buClr>
              <a:buSzTx/>
              <a:tabLst/>
              <a:defRPr/>
            </a:pPr>
            <a:r>
              <a:rPr lang="en-IN" sz="2800" b="1" kern="1200" dirty="0">
                <a:solidFill>
                  <a:srgbClr val="C00000"/>
                </a:solidFill>
                <a:latin typeface="Arial"/>
                <a:sym typeface="Wingdings" panose="05000000000000000000" pitchFamily="2" charset="2"/>
              </a:rPr>
              <a:t>Add the exception text:</a:t>
            </a:r>
          </a:p>
          <a:p>
            <a:pPr marR="0" lvl="0" defTabSz="914400" rtl="0" eaLnBrk="1" fontAlgn="auto" latinLnBrk="0" hangingPunct="1">
              <a:lnSpc>
                <a:spcPct val="100000"/>
              </a:lnSpc>
              <a:spcBef>
                <a:spcPts val="0"/>
              </a:spcBef>
              <a:spcAft>
                <a:spcPts val="0"/>
              </a:spcAft>
              <a:buClr>
                <a:srgbClr val="000000"/>
              </a:buClr>
              <a:buSzTx/>
              <a:tabLst/>
              <a:defRPr/>
            </a:pPr>
            <a:endParaRPr lang="en-IN" sz="2800" b="1" kern="1200" dirty="0">
              <a:solidFill>
                <a:srgbClr val="C00000"/>
              </a:solidFill>
              <a:latin typeface="Arial"/>
              <a:sym typeface="Wingdings" panose="05000000000000000000" pitchFamily="2" charset="2"/>
            </a:endParaRPr>
          </a:p>
          <a:p>
            <a:pPr lvl="0">
              <a:defRPr/>
            </a:pPr>
            <a:r>
              <a:rPr lang="en-SG" sz="3600" dirty="0">
                <a:solidFill>
                  <a:srgbClr val="800000"/>
                </a:solidFill>
              </a:rPr>
              <a:t>“Alert! You have entered a wrong number"</a:t>
            </a:r>
            <a:endParaRPr kumimoji="0" lang="en-IN" sz="3600" b="1" i="0" u="none" strike="noStrike" kern="1200" cap="none" spc="0" normalizeH="0" baseline="0" noProof="0" dirty="0">
              <a:ln>
                <a:noFill/>
              </a:ln>
              <a:solidFill>
                <a:srgbClr val="C00000"/>
              </a:solidFill>
              <a:effectLst/>
              <a:uLnTx/>
              <a:uFillTx/>
              <a:latin typeface="Arial"/>
              <a:sym typeface="Wingdings" panose="05000000000000000000" pitchFamily="2" charset="2"/>
            </a:endParaRPr>
          </a:p>
        </p:txBody>
      </p:sp>
      <p:pic>
        <p:nvPicPr>
          <p:cNvPr id="3" name="Picture 2">
            <a:extLst>
              <a:ext uri="{FF2B5EF4-FFF2-40B4-BE49-F238E27FC236}">
                <a16:creationId xmlns:a16="http://schemas.microsoft.com/office/drawing/2014/main" id="{A75E3813-4EBA-2B7A-1E74-1EBE7D56E502}"/>
              </a:ext>
            </a:extLst>
          </p:cNvPr>
          <p:cNvPicPr>
            <a:picLocks noChangeAspect="1"/>
          </p:cNvPicPr>
          <p:nvPr/>
        </p:nvPicPr>
        <p:blipFill>
          <a:blip r:embed="rId5"/>
          <a:stretch>
            <a:fillRect/>
          </a:stretch>
        </p:blipFill>
        <p:spPr>
          <a:xfrm>
            <a:off x="11349037" y="6398841"/>
            <a:ext cx="5281613" cy="4666279"/>
          </a:xfrm>
          <a:prstGeom prst="rect">
            <a:avLst/>
          </a:prstGeom>
        </p:spPr>
      </p:pic>
    </p:spTree>
    <p:extLst>
      <p:ext uri="{BB962C8B-B14F-4D97-AF65-F5344CB8AC3E}">
        <p14:creationId xmlns:p14="http://schemas.microsoft.com/office/powerpoint/2010/main" val="3450050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par>
                                <p:cTn id="16" presetID="10" presetClass="entr" presetSubtype="0" fill="hold"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par>
                                <p:cTn id="19" presetID="10" presetClass="entr" presetSubtype="0" fill="hold" nodeType="with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fade">
                                      <p:cBhvr>
                                        <p:cTn id="21" dur="500"/>
                                        <p:tgtEl>
                                          <p:spTgt spid="22"/>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4"/>
                                        </p:tgtEl>
                                        <p:attrNameLst>
                                          <p:attrName>style.visibility</p:attrName>
                                        </p:attrNameLst>
                                      </p:cBhvr>
                                      <p:to>
                                        <p:strVal val="visible"/>
                                      </p:to>
                                    </p:set>
                                    <p:animEffect transition="in" filter="fade">
                                      <p:cBhvr>
                                        <p:cTn id="24"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2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28"/>
          <p:cNvSpPr txBox="1">
            <a:spLocks noGrp="1"/>
          </p:cNvSpPr>
          <p:nvPr>
            <p:ph type="title"/>
          </p:nvPr>
        </p:nvSpPr>
        <p:spPr>
          <a:xfrm>
            <a:off x="566539" y="915858"/>
            <a:ext cx="9441925" cy="3226748"/>
          </a:xfrm>
          <a:prstGeom prst="rect">
            <a:avLst/>
          </a:prstGeom>
          <a:noFill/>
          <a:ln>
            <a:noFill/>
          </a:ln>
        </p:spPr>
        <p:txBody>
          <a:bodyPr spcFirstLastPara="1" wrap="square" lIns="150754" tIns="75358" rIns="150754" bIns="75358" anchor="b" anchorCtr="0">
            <a:normAutofit fontScale="90000"/>
          </a:bodyPr>
          <a:lstStyle/>
          <a:p>
            <a:pPr>
              <a:buClr>
                <a:srgbClr val="002060"/>
              </a:buClr>
              <a:buSzPct val="111111"/>
            </a:pPr>
            <a:r>
              <a:rPr lang="en-GB" sz="9607" dirty="0"/>
              <a:t>Exception Handling and UI Interactions</a:t>
            </a:r>
            <a:endParaRPr dirty="0"/>
          </a:p>
        </p:txBody>
      </p:sp>
      <p:pic>
        <p:nvPicPr>
          <p:cNvPr id="173" name="Google Shape;173;p28" descr="Laptop open on desk at night"/>
          <p:cNvPicPr preferRelativeResize="0"/>
          <p:nvPr/>
        </p:nvPicPr>
        <p:blipFill rotWithShape="1">
          <a:blip r:embed="rId3">
            <a:alphaModFix/>
          </a:blip>
          <a:srcRect l="21278" r="11767" b="-1"/>
          <a:stretch/>
        </p:blipFill>
        <p:spPr>
          <a:xfrm>
            <a:off x="9842164" y="3590"/>
            <a:ext cx="10265775" cy="11308540"/>
          </a:xfrm>
          <a:custGeom>
            <a:avLst/>
            <a:gdLst/>
            <a:ahLst/>
            <a:cxnLst/>
            <a:rect l="l" t="t" r="r" b="b"/>
            <a:pathLst>
              <a:path w="6878775" h="6858000" extrusionOk="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a:ln>
            <a:noFill/>
          </a:ln>
        </p:spPr>
      </p:pic>
      <p:grpSp>
        <p:nvGrpSpPr>
          <p:cNvPr id="12" name="Google Shape;174;p28">
            <a:extLst>
              <a:ext uri="{FF2B5EF4-FFF2-40B4-BE49-F238E27FC236}">
                <a16:creationId xmlns:a16="http://schemas.microsoft.com/office/drawing/2014/main" id="{18EB1266-0BFC-89E4-8A70-C6D43ED28F74}"/>
              </a:ext>
            </a:extLst>
          </p:cNvPr>
          <p:cNvGrpSpPr/>
          <p:nvPr/>
        </p:nvGrpSpPr>
        <p:grpSpPr>
          <a:xfrm>
            <a:off x="224914" y="4390119"/>
            <a:ext cx="9441926" cy="3925808"/>
            <a:chOff x="0" y="1918"/>
            <a:chExt cx="5378521" cy="3925808"/>
          </a:xfrm>
        </p:grpSpPr>
        <p:cxnSp>
          <p:nvCxnSpPr>
            <p:cNvPr id="13" name="Google Shape;175;p28">
              <a:extLst>
                <a:ext uri="{FF2B5EF4-FFF2-40B4-BE49-F238E27FC236}">
                  <a16:creationId xmlns:a16="http://schemas.microsoft.com/office/drawing/2014/main" id="{887CF770-094F-FBF9-E330-68358AE39917}"/>
                </a:ext>
              </a:extLst>
            </p:cNvPr>
            <p:cNvCxnSpPr/>
            <p:nvPr/>
          </p:nvCxnSpPr>
          <p:spPr>
            <a:xfrm>
              <a:off x="0" y="1918"/>
              <a:ext cx="5378521" cy="0"/>
            </a:xfrm>
            <a:prstGeom prst="straightConnector1">
              <a:avLst/>
            </a:prstGeom>
            <a:gradFill>
              <a:gsLst>
                <a:gs pos="0">
                  <a:srgbClr val="6EA5DA"/>
                </a:gs>
                <a:gs pos="50000">
                  <a:srgbClr val="529BDA"/>
                </a:gs>
                <a:gs pos="100000">
                  <a:srgbClr val="4188C8"/>
                </a:gs>
              </a:gsLst>
              <a:lin ang="5400000" scaled="0"/>
            </a:gradFill>
            <a:ln w="9525" cap="flat" cmpd="sng">
              <a:solidFill>
                <a:srgbClr val="599BD5"/>
              </a:solidFill>
              <a:prstDash val="solid"/>
              <a:miter lim="800000"/>
              <a:headEnd type="none" w="sm" len="sm"/>
              <a:tailEnd type="none" w="sm" len="sm"/>
            </a:ln>
          </p:spPr>
        </p:cxnSp>
        <p:sp>
          <p:nvSpPr>
            <p:cNvPr id="14" name="Google Shape;176;p28">
              <a:extLst>
                <a:ext uri="{FF2B5EF4-FFF2-40B4-BE49-F238E27FC236}">
                  <a16:creationId xmlns:a16="http://schemas.microsoft.com/office/drawing/2014/main" id="{292DA322-21C0-2A0F-9A2C-F16499C96179}"/>
                </a:ext>
              </a:extLst>
            </p:cNvPr>
            <p:cNvSpPr/>
            <p:nvPr/>
          </p:nvSpPr>
          <p:spPr>
            <a:xfrm>
              <a:off x="0" y="1918"/>
              <a:ext cx="5378521" cy="1308602"/>
            </a:xfrm>
            <a:prstGeom prst="rect">
              <a:avLst/>
            </a:prstGeom>
            <a:noFill/>
            <a:ln>
              <a:noFill/>
            </a:ln>
          </p:spPr>
          <p:txBody>
            <a:bodyPr spcFirstLastPara="1" wrap="square" lIns="91426" tIns="91426" rIns="91426" bIns="91426" anchor="ctr" anchorCtr="0">
              <a:noAutofit/>
            </a:bodyPr>
            <a:lstStyle/>
            <a:p>
              <a:pPr marL="0" marR="0" lvl="0" indent="0" algn="l" defTabSz="914491" rtl="0" eaLnBrk="1" fontAlgn="auto" latinLnBrk="0" hangingPunct="1">
                <a:lnSpc>
                  <a:spcPct val="100000"/>
                </a:lnSpc>
                <a:spcBef>
                  <a:spcPts val="0"/>
                </a:spcBef>
                <a:spcAft>
                  <a:spcPts val="0"/>
                </a:spcAft>
                <a:buClr>
                  <a:srgbClr val="000000"/>
                </a:buClr>
                <a:buSzPts val="1400"/>
                <a:buFont typeface="Arial"/>
                <a:buNone/>
                <a:tabLst/>
                <a:defRPr/>
              </a:pPr>
              <a:endParaRPr kumimoji="0" sz="1801" b="0" i="0" u="none" strike="noStrike" kern="0" cap="none" spc="0" normalizeH="0" baseline="0" noProof="0">
                <a:ln>
                  <a:noFill/>
                </a:ln>
                <a:solidFill>
                  <a:srgbClr val="000000"/>
                </a:solidFill>
                <a:effectLst/>
                <a:uLnTx/>
                <a:uFillTx/>
                <a:latin typeface="Arial"/>
                <a:cs typeface="Arial"/>
                <a:sym typeface="Arial"/>
              </a:endParaRPr>
            </a:p>
          </p:txBody>
        </p:sp>
        <p:sp>
          <p:nvSpPr>
            <p:cNvPr id="15" name="Google Shape;177;p28">
              <a:extLst>
                <a:ext uri="{FF2B5EF4-FFF2-40B4-BE49-F238E27FC236}">
                  <a16:creationId xmlns:a16="http://schemas.microsoft.com/office/drawing/2014/main" id="{9A67DBEF-24DF-232F-57FB-207B7AF75F8C}"/>
                </a:ext>
              </a:extLst>
            </p:cNvPr>
            <p:cNvSpPr txBox="1"/>
            <p:nvPr/>
          </p:nvSpPr>
          <p:spPr>
            <a:xfrm>
              <a:off x="0" y="1918"/>
              <a:ext cx="5378521" cy="1308602"/>
            </a:xfrm>
            <a:prstGeom prst="rect">
              <a:avLst/>
            </a:prstGeom>
            <a:noFill/>
            <a:ln>
              <a:noFill/>
            </a:ln>
          </p:spPr>
          <p:txBody>
            <a:bodyPr spcFirstLastPara="1" wrap="square" lIns="91426" tIns="91426" rIns="91426" bIns="91426" anchor="t" anchorCtr="0">
              <a:noAutofit/>
            </a:bodyPr>
            <a:lstStyle/>
            <a:p>
              <a:pPr marL="0" marR="0" lvl="0" indent="0" algn="l" defTabSz="914491" rtl="0" eaLnBrk="1" fontAlgn="auto" latinLnBrk="0" hangingPunct="1">
                <a:lnSpc>
                  <a:spcPct val="90000"/>
                </a:lnSpc>
                <a:spcBef>
                  <a:spcPts val="0"/>
                </a:spcBef>
                <a:spcAft>
                  <a:spcPts val="0"/>
                </a:spcAft>
                <a:buClr>
                  <a:srgbClr val="000000"/>
                </a:buClr>
                <a:buSzPts val="2400"/>
                <a:buFont typeface="Arial"/>
                <a:buNone/>
                <a:tabLst/>
                <a:defRPr/>
              </a:pPr>
              <a:endParaRPr kumimoji="0" sz="1801" b="0" i="0" u="none" strike="noStrike" kern="0" cap="none" spc="0" normalizeH="0" baseline="0" noProof="0" dirty="0">
                <a:ln>
                  <a:noFill/>
                </a:ln>
                <a:solidFill>
                  <a:srgbClr val="000000"/>
                </a:solidFill>
                <a:effectLst/>
                <a:uLnTx/>
                <a:uFillTx/>
                <a:latin typeface="Arial"/>
                <a:cs typeface="Arial"/>
                <a:sym typeface="Arial"/>
              </a:endParaRPr>
            </a:p>
          </p:txBody>
        </p:sp>
        <p:cxnSp>
          <p:nvCxnSpPr>
            <p:cNvPr id="16" name="Google Shape;178;p28">
              <a:extLst>
                <a:ext uri="{FF2B5EF4-FFF2-40B4-BE49-F238E27FC236}">
                  <a16:creationId xmlns:a16="http://schemas.microsoft.com/office/drawing/2014/main" id="{92ED1622-E578-329A-1FFD-213707A72AC3}"/>
                </a:ext>
              </a:extLst>
            </p:cNvPr>
            <p:cNvCxnSpPr/>
            <p:nvPr/>
          </p:nvCxnSpPr>
          <p:spPr>
            <a:xfrm>
              <a:off x="0" y="1310521"/>
              <a:ext cx="5378521" cy="0"/>
            </a:xfrm>
            <a:prstGeom prst="straightConnector1">
              <a:avLst/>
            </a:prstGeom>
            <a:gradFill>
              <a:gsLst>
                <a:gs pos="0">
                  <a:srgbClr val="6EA5DA"/>
                </a:gs>
                <a:gs pos="50000">
                  <a:srgbClr val="529BDA"/>
                </a:gs>
                <a:gs pos="100000">
                  <a:srgbClr val="4188C8"/>
                </a:gs>
              </a:gsLst>
              <a:lin ang="5400000" scaled="0"/>
            </a:gradFill>
            <a:ln w="9525" cap="flat" cmpd="sng">
              <a:solidFill>
                <a:srgbClr val="599BD5"/>
              </a:solidFill>
              <a:prstDash val="solid"/>
              <a:miter lim="800000"/>
              <a:headEnd type="none" w="sm" len="sm"/>
              <a:tailEnd type="none" w="sm" len="sm"/>
            </a:ln>
          </p:spPr>
        </p:cxnSp>
        <p:sp>
          <p:nvSpPr>
            <p:cNvPr id="17" name="Google Shape;179;p28">
              <a:extLst>
                <a:ext uri="{FF2B5EF4-FFF2-40B4-BE49-F238E27FC236}">
                  <a16:creationId xmlns:a16="http://schemas.microsoft.com/office/drawing/2014/main" id="{EB312BBE-F24A-9A7A-5B33-EADAD4B7AB46}"/>
                </a:ext>
              </a:extLst>
            </p:cNvPr>
            <p:cNvSpPr/>
            <p:nvPr/>
          </p:nvSpPr>
          <p:spPr>
            <a:xfrm>
              <a:off x="0" y="1310521"/>
              <a:ext cx="5378521" cy="1308602"/>
            </a:xfrm>
            <a:prstGeom prst="rect">
              <a:avLst/>
            </a:prstGeom>
            <a:noFill/>
            <a:ln>
              <a:noFill/>
            </a:ln>
          </p:spPr>
          <p:txBody>
            <a:bodyPr spcFirstLastPara="1" wrap="square" lIns="91426" tIns="91426" rIns="91426" bIns="91426" anchor="ctr" anchorCtr="0">
              <a:noAutofit/>
            </a:bodyPr>
            <a:lstStyle/>
            <a:p>
              <a:pPr marL="0" marR="0" lvl="0" indent="0" algn="l" defTabSz="914491" rtl="0" eaLnBrk="1" fontAlgn="auto" latinLnBrk="0" hangingPunct="1">
                <a:lnSpc>
                  <a:spcPct val="100000"/>
                </a:lnSpc>
                <a:spcBef>
                  <a:spcPts val="0"/>
                </a:spcBef>
                <a:spcAft>
                  <a:spcPts val="0"/>
                </a:spcAft>
                <a:buClr>
                  <a:srgbClr val="000000"/>
                </a:buClr>
                <a:buSzPts val="1400"/>
                <a:buFont typeface="Arial"/>
                <a:buNone/>
                <a:tabLst/>
                <a:defRPr/>
              </a:pPr>
              <a:endParaRPr kumimoji="0" sz="1801" b="0" i="0" u="none" strike="noStrike" kern="0" cap="none" spc="0" normalizeH="0" baseline="0" noProof="0">
                <a:ln>
                  <a:noFill/>
                </a:ln>
                <a:solidFill>
                  <a:srgbClr val="000000"/>
                </a:solidFill>
                <a:effectLst/>
                <a:uLnTx/>
                <a:uFillTx/>
                <a:latin typeface="Arial"/>
                <a:cs typeface="Arial"/>
                <a:sym typeface="Arial"/>
              </a:endParaRPr>
            </a:p>
          </p:txBody>
        </p:sp>
        <p:sp>
          <p:nvSpPr>
            <p:cNvPr id="18" name="Google Shape;180;p28">
              <a:extLst>
                <a:ext uri="{FF2B5EF4-FFF2-40B4-BE49-F238E27FC236}">
                  <a16:creationId xmlns:a16="http://schemas.microsoft.com/office/drawing/2014/main" id="{8CA4795F-5202-E04D-6463-89E06F8871A3}"/>
                </a:ext>
              </a:extLst>
            </p:cNvPr>
            <p:cNvSpPr txBox="1"/>
            <p:nvPr/>
          </p:nvSpPr>
          <p:spPr>
            <a:xfrm>
              <a:off x="0" y="1310521"/>
              <a:ext cx="5378521" cy="1308602"/>
            </a:xfrm>
            <a:prstGeom prst="rect">
              <a:avLst/>
            </a:prstGeom>
            <a:noFill/>
            <a:ln>
              <a:noFill/>
            </a:ln>
          </p:spPr>
          <p:txBody>
            <a:bodyPr spcFirstLastPara="1" wrap="square" lIns="91426" tIns="91426" rIns="91426" bIns="91426" anchor="t" anchorCtr="0">
              <a:noAutofit/>
            </a:bodyPr>
            <a:lstStyle/>
            <a:p>
              <a:pPr marL="0" marR="0" lvl="0" indent="0" algn="l" defTabSz="914491" rtl="0" eaLnBrk="1" fontAlgn="auto" latinLnBrk="0" hangingPunct="1">
                <a:lnSpc>
                  <a:spcPct val="90000"/>
                </a:lnSpc>
                <a:spcBef>
                  <a:spcPts val="0"/>
                </a:spcBef>
                <a:spcAft>
                  <a:spcPts val="0"/>
                </a:spcAft>
                <a:buClr>
                  <a:srgbClr val="000000"/>
                </a:buClr>
                <a:buSzPts val="2400"/>
                <a:buFont typeface="Arial"/>
                <a:buNone/>
                <a:tabLst/>
                <a:defRPr/>
              </a:pPr>
              <a:endParaRPr kumimoji="0" sz="3203" b="1" i="0" u="none" strike="noStrike" kern="0" cap="none" spc="0" normalizeH="0" baseline="0" noProof="0" dirty="0">
                <a:ln>
                  <a:noFill/>
                </a:ln>
                <a:solidFill>
                  <a:srgbClr val="833C0B"/>
                </a:solidFill>
                <a:effectLst/>
                <a:uLnTx/>
                <a:uFillTx/>
                <a:latin typeface="Calibri"/>
                <a:ea typeface="Calibri"/>
                <a:cs typeface="Calibri"/>
                <a:sym typeface="Calibri"/>
              </a:endParaRPr>
            </a:p>
          </p:txBody>
        </p:sp>
        <p:cxnSp>
          <p:nvCxnSpPr>
            <p:cNvPr id="19" name="Google Shape;181;p28">
              <a:extLst>
                <a:ext uri="{FF2B5EF4-FFF2-40B4-BE49-F238E27FC236}">
                  <a16:creationId xmlns:a16="http://schemas.microsoft.com/office/drawing/2014/main" id="{ABB5815B-B151-BDA7-A6BE-6F6C91427A9E}"/>
                </a:ext>
              </a:extLst>
            </p:cNvPr>
            <p:cNvCxnSpPr/>
            <p:nvPr/>
          </p:nvCxnSpPr>
          <p:spPr>
            <a:xfrm>
              <a:off x="0" y="2619124"/>
              <a:ext cx="5378521" cy="0"/>
            </a:xfrm>
            <a:prstGeom prst="straightConnector1">
              <a:avLst/>
            </a:prstGeom>
            <a:gradFill>
              <a:gsLst>
                <a:gs pos="0">
                  <a:srgbClr val="6EA5DA"/>
                </a:gs>
                <a:gs pos="50000">
                  <a:srgbClr val="529BDA"/>
                </a:gs>
                <a:gs pos="100000">
                  <a:srgbClr val="4188C8"/>
                </a:gs>
              </a:gsLst>
              <a:lin ang="5400000" scaled="0"/>
            </a:gradFill>
            <a:ln w="9525" cap="flat" cmpd="sng">
              <a:solidFill>
                <a:srgbClr val="599BD5"/>
              </a:solidFill>
              <a:prstDash val="solid"/>
              <a:miter lim="800000"/>
              <a:headEnd type="none" w="sm" len="sm"/>
              <a:tailEnd type="none" w="sm" len="sm"/>
            </a:ln>
          </p:spPr>
        </p:cxnSp>
        <p:sp>
          <p:nvSpPr>
            <p:cNvPr id="20" name="Google Shape;182;p28">
              <a:extLst>
                <a:ext uri="{FF2B5EF4-FFF2-40B4-BE49-F238E27FC236}">
                  <a16:creationId xmlns:a16="http://schemas.microsoft.com/office/drawing/2014/main" id="{560AF94A-BB70-D4A9-B37C-0C7DAEE437B8}"/>
                </a:ext>
              </a:extLst>
            </p:cNvPr>
            <p:cNvSpPr/>
            <p:nvPr/>
          </p:nvSpPr>
          <p:spPr>
            <a:xfrm>
              <a:off x="0" y="2619124"/>
              <a:ext cx="5378521" cy="1308602"/>
            </a:xfrm>
            <a:prstGeom prst="rect">
              <a:avLst/>
            </a:prstGeom>
            <a:noFill/>
            <a:ln>
              <a:noFill/>
            </a:ln>
          </p:spPr>
          <p:txBody>
            <a:bodyPr spcFirstLastPara="1" wrap="square" lIns="91426" tIns="91426" rIns="91426" bIns="91426" anchor="ctr" anchorCtr="0">
              <a:noAutofit/>
            </a:bodyPr>
            <a:lstStyle/>
            <a:p>
              <a:pPr marL="0" marR="0" lvl="0" indent="0" algn="l" defTabSz="914491" rtl="0" eaLnBrk="1" fontAlgn="auto" latinLnBrk="0" hangingPunct="1">
                <a:lnSpc>
                  <a:spcPct val="100000"/>
                </a:lnSpc>
                <a:spcBef>
                  <a:spcPts val="0"/>
                </a:spcBef>
                <a:spcAft>
                  <a:spcPts val="0"/>
                </a:spcAft>
                <a:buClr>
                  <a:srgbClr val="000000"/>
                </a:buClr>
                <a:buSzPts val="1400"/>
                <a:buFont typeface="Arial"/>
                <a:buNone/>
                <a:tabLst/>
                <a:defRPr/>
              </a:pPr>
              <a:endParaRPr kumimoji="0" sz="1801" b="0" i="0" u="none" strike="noStrike" kern="0" cap="none" spc="0" normalizeH="0" baseline="0" noProof="0">
                <a:ln>
                  <a:noFill/>
                </a:ln>
                <a:solidFill>
                  <a:srgbClr val="000000"/>
                </a:solidFill>
                <a:effectLst/>
                <a:uLnTx/>
                <a:uFillTx/>
                <a:latin typeface="Arial"/>
                <a:cs typeface="Arial"/>
                <a:sym typeface="Arial"/>
              </a:endParaRPr>
            </a:p>
          </p:txBody>
        </p:sp>
        <p:sp>
          <p:nvSpPr>
            <p:cNvPr id="21" name="Google Shape;183;p28">
              <a:extLst>
                <a:ext uri="{FF2B5EF4-FFF2-40B4-BE49-F238E27FC236}">
                  <a16:creationId xmlns:a16="http://schemas.microsoft.com/office/drawing/2014/main" id="{35CE1E72-2FFA-51E9-2C75-480445857DCB}"/>
                </a:ext>
              </a:extLst>
            </p:cNvPr>
            <p:cNvSpPr txBox="1"/>
            <p:nvPr/>
          </p:nvSpPr>
          <p:spPr>
            <a:xfrm>
              <a:off x="0" y="2619124"/>
              <a:ext cx="5378521" cy="1308602"/>
            </a:xfrm>
            <a:prstGeom prst="rect">
              <a:avLst/>
            </a:prstGeom>
            <a:noFill/>
            <a:ln>
              <a:noFill/>
            </a:ln>
          </p:spPr>
          <p:txBody>
            <a:bodyPr spcFirstLastPara="1" wrap="square" lIns="91426" tIns="91426" rIns="91426" bIns="91426" anchor="t" anchorCtr="0">
              <a:noAutofit/>
            </a:bodyPr>
            <a:lstStyle/>
            <a:p>
              <a:pPr marL="0" marR="0" lvl="0" indent="0" algn="l" defTabSz="914491" rtl="0" eaLnBrk="1" fontAlgn="auto" latinLnBrk="0" hangingPunct="1">
                <a:lnSpc>
                  <a:spcPct val="90000"/>
                </a:lnSpc>
                <a:spcBef>
                  <a:spcPts val="0"/>
                </a:spcBef>
                <a:spcAft>
                  <a:spcPts val="0"/>
                </a:spcAft>
                <a:buClr>
                  <a:srgbClr val="000000"/>
                </a:buClr>
                <a:buSzPts val="2400"/>
                <a:buFont typeface="Arial"/>
                <a:buNone/>
                <a:tabLst/>
                <a:defRPr/>
              </a:pPr>
              <a:endParaRPr kumimoji="0" sz="3203" b="1" i="0" u="none" strike="noStrike" kern="0" cap="none" spc="0" normalizeH="0" baseline="0" noProof="0">
                <a:ln>
                  <a:noFill/>
                </a:ln>
                <a:solidFill>
                  <a:srgbClr val="833C0B"/>
                </a:solidFill>
                <a:effectLst/>
                <a:uLnTx/>
                <a:uFillTx/>
                <a:latin typeface="Calibri"/>
                <a:ea typeface="Calibri"/>
                <a:cs typeface="Calibri"/>
                <a:sym typeface="Calibri"/>
              </a:endParaRPr>
            </a:p>
          </p:txBody>
        </p:sp>
      </p:grpSp>
      <p:sp>
        <p:nvSpPr>
          <p:cNvPr id="27" name="TextBox 26">
            <a:extLst>
              <a:ext uri="{FF2B5EF4-FFF2-40B4-BE49-F238E27FC236}">
                <a16:creationId xmlns:a16="http://schemas.microsoft.com/office/drawing/2014/main" id="{72164501-1EAF-7785-2716-4F70D0F3D71F}"/>
              </a:ext>
            </a:extLst>
          </p:cNvPr>
          <p:cNvSpPr txBox="1"/>
          <p:nvPr/>
        </p:nvSpPr>
        <p:spPr>
          <a:xfrm>
            <a:off x="224915" y="4637633"/>
            <a:ext cx="10125176" cy="646331"/>
          </a:xfrm>
          <a:prstGeom prst="rect">
            <a:avLst/>
          </a:prstGeom>
          <a:noFill/>
        </p:spPr>
        <p:txBody>
          <a:bodyPr wrap="square">
            <a:spAutoFit/>
          </a:bodyPr>
          <a:lstStyle/>
          <a:p>
            <a:pPr marL="0" marR="0" lvl="0" indent="0" algn="l" defTabSz="914491" rtl="0" eaLnBrk="1" fontAlgn="auto" latinLnBrk="0" hangingPunct="1">
              <a:lnSpc>
                <a:spcPct val="90000"/>
              </a:lnSpc>
              <a:spcBef>
                <a:spcPts val="0"/>
              </a:spcBef>
              <a:spcAft>
                <a:spcPts val="0"/>
              </a:spcAft>
              <a:buClr>
                <a:srgbClr val="000000"/>
              </a:buClr>
              <a:buSzPts val="2400"/>
              <a:buFont typeface="Arial"/>
              <a:buNone/>
              <a:tabLst/>
              <a:defRPr/>
            </a:pPr>
            <a:r>
              <a:rPr kumimoji="0" lang="en-SG" sz="4000" b="1" i="0" u="none" strike="noStrike" kern="0" cap="none" spc="0" normalizeH="0" baseline="0" noProof="0" dirty="0">
                <a:ln>
                  <a:noFill/>
                </a:ln>
                <a:solidFill>
                  <a:srgbClr val="C00000"/>
                </a:solidFill>
                <a:effectLst/>
                <a:uLnTx/>
                <a:uFillTx/>
                <a:latin typeface="Calibri"/>
                <a:ea typeface="Calibri"/>
                <a:cs typeface="Calibri"/>
                <a:sym typeface="Calibri"/>
              </a:rPr>
              <a:t>What Is Exception?</a:t>
            </a:r>
            <a:endParaRPr kumimoji="0" lang="en-SG" sz="4000" b="0" i="0" u="none" strike="noStrike" kern="0" cap="none" spc="0" normalizeH="0" baseline="0" noProof="0" dirty="0">
              <a:ln>
                <a:noFill/>
              </a:ln>
              <a:solidFill>
                <a:srgbClr val="C00000"/>
              </a:solidFill>
              <a:effectLst/>
              <a:uLnTx/>
              <a:uFillTx/>
              <a:latin typeface="Calibri"/>
              <a:ea typeface="Calibri"/>
              <a:cs typeface="Calibri"/>
              <a:sym typeface="Calibri"/>
            </a:endParaRPr>
          </a:p>
        </p:txBody>
      </p:sp>
      <p:sp>
        <p:nvSpPr>
          <p:cNvPr id="2" name="TextBox 1">
            <a:extLst>
              <a:ext uri="{FF2B5EF4-FFF2-40B4-BE49-F238E27FC236}">
                <a16:creationId xmlns:a16="http://schemas.microsoft.com/office/drawing/2014/main" id="{48849F03-1D00-9A6A-1740-22669E663AA4}"/>
              </a:ext>
            </a:extLst>
          </p:cNvPr>
          <p:cNvSpPr txBox="1"/>
          <p:nvPr/>
        </p:nvSpPr>
        <p:spPr>
          <a:xfrm>
            <a:off x="324786" y="5975654"/>
            <a:ext cx="10125176" cy="646331"/>
          </a:xfrm>
          <a:prstGeom prst="rect">
            <a:avLst/>
          </a:prstGeom>
          <a:noFill/>
        </p:spPr>
        <p:txBody>
          <a:bodyPr wrap="square">
            <a:spAutoFit/>
          </a:bodyPr>
          <a:lstStyle/>
          <a:p>
            <a:pPr marL="0" marR="0" lvl="0" indent="0" algn="l" defTabSz="914491" rtl="0" eaLnBrk="1" fontAlgn="auto" latinLnBrk="0" hangingPunct="1">
              <a:lnSpc>
                <a:spcPct val="90000"/>
              </a:lnSpc>
              <a:spcBef>
                <a:spcPts val="0"/>
              </a:spcBef>
              <a:spcAft>
                <a:spcPts val="0"/>
              </a:spcAft>
              <a:buClr>
                <a:srgbClr val="000000"/>
              </a:buClr>
              <a:buSzPts val="2400"/>
              <a:buFont typeface="Arial"/>
              <a:buNone/>
              <a:tabLst/>
              <a:defRPr/>
            </a:pPr>
            <a:r>
              <a:rPr kumimoji="0" lang="en-SG" sz="4000" b="0" i="0" u="none" strike="noStrike" kern="0" cap="none" spc="0" normalizeH="0" baseline="0" noProof="0" dirty="0">
                <a:ln>
                  <a:noFill/>
                </a:ln>
                <a:solidFill>
                  <a:srgbClr val="000000"/>
                </a:solidFill>
                <a:effectLst/>
                <a:uLnTx/>
                <a:uFillTx/>
                <a:latin typeface="Calibri"/>
                <a:ea typeface="Calibri"/>
                <a:cs typeface="Calibri"/>
                <a:sym typeface="Calibri"/>
              </a:rPr>
              <a:t>Resolving a simple business exception</a:t>
            </a:r>
          </a:p>
        </p:txBody>
      </p:sp>
      <p:sp>
        <p:nvSpPr>
          <p:cNvPr id="3" name="TextBox 2">
            <a:extLst>
              <a:ext uri="{FF2B5EF4-FFF2-40B4-BE49-F238E27FC236}">
                <a16:creationId xmlns:a16="http://schemas.microsoft.com/office/drawing/2014/main" id="{B21E5E0D-7BBC-1150-D487-EC59E68247B9}"/>
              </a:ext>
            </a:extLst>
          </p:cNvPr>
          <p:cNvSpPr txBox="1"/>
          <p:nvPr/>
        </p:nvSpPr>
        <p:spPr>
          <a:xfrm>
            <a:off x="185157" y="7328550"/>
            <a:ext cx="10125176" cy="1200329"/>
          </a:xfrm>
          <a:prstGeom prst="rect">
            <a:avLst/>
          </a:prstGeom>
          <a:noFill/>
        </p:spPr>
        <p:txBody>
          <a:bodyPr wrap="square">
            <a:spAutoFit/>
          </a:bodyPr>
          <a:lstStyle/>
          <a:p>
            <a:pPr marL="0" marR="0" lvl="0" indent="0" algn="l" defTabSz="914491" rtl="0" eaLnBrk="1" fontAlgn="auto" latinLnBrk="0" hangingPunct="1">
              <a:lnSpc>
                <a:spcPct val="90000"/>
              </a:lnSpc>
              <a:spcBef>
                <a:spcPts val="0"/>
              </a:spcBef>
              <a:spcAft>
                <a:spcPts val="0"/>
              </a:spcAft>
              <a:buClr>
                <a:srgbClr val="000000"/>
              </a:buClr>
              <a:buSzPts val="2400"/>
              <a:buFont typeface="Arial"/>
              <a:buNone/>
              <a:tabLst/>
              <a:defRPr/>
            </a:pPr>
            <a:r>
              <a:rPr kumimoji="0" lang="en-SG" sz="4000" b="0" i="0" u="none" strike="noStrike" kern="0" cap="none" spc="0" normalizeH="0" baseline="0" noProof="0" dirty="0">
                <a:ln>
                  <a:noFill/>
                </a:ln>
                <a:solidFill>
                  <a:srgbClr val="000000"/>
                </a:solidFill>
                <a:effectLst/>
                <a:uLnTx/>
                <a:uFillTx/>
                <a:latin typeface="Calibri"/>
                <a:ea typeface="Calibri"/>
                <a:cs typeface="Calibri"/>
                <a:sym typeface="Calibri"/>
              </a:rPr>
              <a:t>Using Ui Interactions and System Exception handling for email archiving </a:t>
            </a:r>
          </a:p>
        </p:txBody>
      </p:sp>
    </p:spTree>
    <p:extLst>
      <p:ext uri="{BB962C8B-B14F-4D97-AF65-F5344CB8AC3E}">
        <p14:creationId xmlns:p14="http://schemas.microsoft.com/office/powerpoint/2010/main" val="42891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3CE04FFC-3DAD-B5A4-8B32-783FDF9DC35C}"/>
              </a:ext>
            </a:extLst>
          </p:cNvPr>
          <p:cNvPicPr>
            <a:picLocks noChangeAspect="1"/>
          </p:cNvPicPr>
          <p:nvPr/>
        </p:nvPicPr>
        <p:blipFill rotWithShape="1">
          <a:blip r:embed="rId2"/>
          <a:srcRect r="16038" b="74979"/>
          <a:stretch/>
        </p:blipFill>
        <p:spPr>
          <a:xfrm>
            <a:off x="647430" y="4370203"/>
            <a:ext cx="15355019" cy="2573907"/>
          </a:xfrm>
          <a:prstGeom prst="rect">
            <a:avLst/>
          </a:prstGeom>
        </p:spPr>
      </p:pic>
      <p:sp>
        <p:nvSpPr>
          <p:cNvPr id="9" name="TextBox 8">
            <a:extLst>
              <a:ext uri="{FF2B5EF4-FFF2-40B4-BE49-F238E27FC236}">
                <a16:creationId xmlns:a16="http://schemas.microsoft.com/office/drawing/2014/main" id="{B3661762-AB4D-CDB0-FBEA-40F4DA1A1BCE}"/>
              </a:ext>
            </a:extLst>
          </p:cNvPr>
          <p:cNvSpPr txBox="1"/>
          <p:nvPr/>
        </p:nvSpPr>
        <p:spPr>
          <a:xfrm>
            <a:off x="13387199" y="1267772"/>
            <a:ext cx="5967871" cy="2062103"/>
          </a:xfrm>
          <a:prstGeom prst="rect">
            <a:avLst/>
          </a:prstGeom>
        </p:spPr>
        <p:style>
          <a:lnRef idx="2">
            <a:schemeClr val="accent4"/>
          </a:lnRef>
          <a:fillRef idx="1">
            <a:schemeClr val="lt1"/>
          </a:fillRef>
          <a:effectRef idx="0">
            <a:schemeClr val="accent4"/>
          </a:effectRef>
          <a:fontRef idx="minor">
            <a:schemeClr val="dk1"/>
          </a:fontRef>
        </p:style>
        <p:txBody>
          <a:bodyPr wrap="square">
            <a:spAutoFit/>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200" b="0" i="0" u="none" strike="noStrike" kern="1200" cap="none" spc="0" normalizeH="0" baseline="0" noProof="0" dirty="0">
                <a:ln>
                  <a:noFill/>
                </a:ln>
                <a:solidFill>
                  <a:srgbClr val="000000"/>
                </a:solidFill>
                <a:effectLst/>
                <a:uLnTx/>
                <a:uFillTx/>
                <a:latin typeface="Arial"/>
                <a:ea typeface="+mn-ea"/>
                <a:cs typeface="+mn-cs"/>
                <a:sym typeface="Arial"/>
              </a:rPr>
              <a:t>Test your Try catch</a:t>
            </a:r>
            <a:r>
              <a:rPr kumimoji="0" lang="en-US" sz="3200" b="0" i="0" u="none" strike="noStrike" kern="1200" cap="none" spc="0" normalizeH="0" noProof="0" dirty="0">
                <a:ln>
                  <a:noFill/>
                </a:ln>
                <a:solidFill>
                  <a:srgbClr val="000000"/>
                </a:solidFill>
                <a:effectLst/>
                <a:uLnTx/>
                <a:uFillTx/>
                <a:latin typeface="Arial"/>
                <a:ea typeface="+mn-ea"/>
                <a:cs typeface="+mn-cs"/>
                <a:sym typeface="Arial"/>
              </a:rPr>
              <a:t> feature and purposely change the URL to </a:t>
            </a:r>
            <a:r>
              <a:rPr kumimoji="0" lang="en-US" sz="3200" b="0" i="0" u="none" strike="noStrike" kern="1200" cap="none" spc="0" normalizeH="0" noProof="0" dirty="0">
                <a:ln>
                  <a:noFill/>
                </a:ln>
                <a:solidFill>
                  <a:srgbClr val="000000"/>
                </a:solidFill>
                <a:effectLst/>
                <a:uLnTx/>
                <a:uFillTx/>
                <a:latin typeface="Arial"/>
                <a:ea typeface="+mn-ea"/>
                <a:cs typeface="+mn-cs"/>
                <a:sym typeface="Arial"/>
                <a:hlinkClick r:id="rId3"/>
              </a:rPr>
              <a:t>www.nba.com</a:t>
            </a:r>
            <a:endParaRPr kumimoji="0" lang="en-US" sz="3200" b="0" i="0" u="none" strike="noStrike" kern="1200" cap="none" spc="0" normalizeH="0" noProof="0" dirty="0">
              <a:ln>
                <a:noFill/>
              </a:ln>
              <a:solidFill>
                <a:srgbClr val="000000"/>
              </a:solidFill>
              <a:effectLst/>
              <a:uLnTx/>
              <a:uFillTx/>
              <a:latin typeface="Arial"/>
              <a:ea typeface="+mn-ea"/>
              <a:cs typeface="+mn-cs"/>
              <a:sym typeface="Arial"/>
            </a:endParaRPr>
          </a:p>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200" b="0" i="0" u="none" strike="noStrike" kern="1200" cap="none" spc="0" normalizeH="0" noProof="0" dirty="0">
                <a:ln>
                  <a:noFill/>
                </a:ln>
                <a:solidFill>
                  <a:srgbClr val="000000"/>
                </a:solidFill>
                <a:effectLst/>
                <a:uLnTx/>
                <a:uFillTx/>
                <a:latin typeface="Arial"/>
                <a:ea typeface="+mn-ea"/>
                <a:cs typeface="+mn-cs"/>
                <a:sym typeface="Arial"/>
              </a:rPr>
              <a:t> </a:t>
            </a:r>
          </a:p>
        </p:txBody>
      </p:sp>
      <p:sp>
        <p:nvSpPr>
          <p:cNvPr id="7" name="TextBox 6">
            <a:extLst>
              <a:ext uri="{FF2B5EF4-FFF2-40B4-BE49-F238E27FC236}">
                <a16:creationId xmlns:a16="http://schemas.microsoft.com/office/drawing/2014/main" id="{0A72E92E-2DE1-7978-5499-366395D7C710}"/>
              </a:ext>
            </a:extLst>
          </p:cNvPr>
          <p:cNvSpPr txBox="1"/>
          <p:nvPr/>
        </p:nvSpPr>
        <p:spPr>
          <a:xfrm>
            <a:off x="1461358" y="7572336"/>
            <a:ext cx="11022951" cy="2062103"/>
          </a:xfrm>
          <a:prstGeom prst="rect">
            <a:avLst/>
          </a:prstGeom>
        </p:spPr>
        <p:style>
          <a:lnRef idx="2">
            <a:schemeClr val="accent4"/>
          </a:lnRef>
          <a:fillRef idx="1">
            <a:schemeClr val="lt1"/>
          </a:fillRef>
          <a:effectRef idx="0">
            <a:schemeClr val="accent4"/>
          </a:effectRef>
          <a:fontRef idx="minor">
            <a:schemeClr val="dk1"/>
          </a:fontRef>
        </p:style>
        <p:txBody>
          <a:bodyPr wrap="square">
            <a:spAutoFit/>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200" b="0" i="0" u="none" strike="noStrike" kern="1200" cap="none" spc="0" normalizeH="0" baseline="0" noProof="0" dirty="0">
                <a:ln>
                  <a:noFill/>
                </a:ln>
                <a:solidFill>
                  <a:srgbClr val="000000"/>
                </a:solidFill>
                <a:effectLst/>
                <a:uLnTx/>
                <a:uFillTx/>
                <a:latin typeface="Arial"/>
                <a:ea typeface="+mn-ea"/>
                <a:cs typeface="+mn-cs"/>
                <a:sym typeface="Arial"/>
              </a:rPr>
              <a:t>Click on debug and use </a:t>
            </a:r>
            <a:r>
              <a:rPr kumimoji="0" lang="en-US" sz="3200" b="1" i="0" u="none" strike="noStrike" kern="1200" cap="none" spc="0" normalizeH="0" baseline="0" noProof="0" dirty="0">
                <a:ln>
                  <a:noFill/>
                </a:ln>
                <a:solidFill>
                  <a:srgbClr val="FF0000"/>
                </a:solidFill>
                <a:effectLst/>
                <a:uLnTx/>
                <a:uFillTx/>
                <a:latin typeface="Arial"/>
                <a:ea typeface="+mn-ea"/>
                <a:cs typeface="+mn-cs"/>
                <a:sym typeface="Arial"/>
              </a:rPr>
              <a:t>run</a:t>
            </a:r>
            <a:r>
              <a:rPr kumimoji="0" lang="en-US" sz="3200" b="0" i="0" u="none" strike="noStrike" kern="1200" cap="none" spc="0" normalizeH="0" baseline="0" noProof="0" dirty="0">
                <a:ln>
                  <a:noFill/>
                </a:ln>
                <a:solidFill>
                  <a:srgbClr val="000000"/>
                </a:solidFill>
                <a:effectLst/>
                <a:uLnTx/>
                <a:uFillTx/>
                <a:latin typeface="Arial"/>
                <a:ea typeface="+mn-ea"/>
                <a:cs typeface="+mn-cs"/>
                <a:sym typeface="Arial"/>
              </a:rPr>
              <a:t> instead of </a:t>
            </a:r>
            <a:r>
              <a:rPr kumimoji="0" lang="en-US" sz="3200" b="1" i="0" u="none" strike="noStrike" kern="1200" cap="none" spc="0" normalizeH="0" baseline="0" noProof="0" dirty="0">
                <a:ln>
                  <a:noFill/>
                </a:ln>
                <a:solidFill>
                  <a:srgbClr val="FF0000"/>
                </a:solidFill>
                <a:effectLst/>
                <a:uLnTx/>
                <a:uFillTx/>
                <a:latin typeface="Arial"/>
                <a:ea typeface="+mn-ea"/>
                <a:cs typeface="+mn-cs"/>
                <a:sym typeface="Arial"/>
              </a:rPr>
              <a:t>debug</a:t>
            </a:r>
            <a:r>
              <a:rPr kumimoji="0" lang="en-US" sz="3200" b="0" i="0" u="none" strike="noStrike" kern="1200" cap="none" spc="0" normalizeH="0" baseline="0" noProof="0" dirty="0">
                <a:ln>
                  <a:noFill/>
                </a:ln>
                <a:solidFill>
                  <a:srgbClr val="000000"/>
                </a:solidFill>
                <a:effectLst/>
                <a:uLnTx/>
                <a:uFillTx/>
                <a:latin typeface="Arial"/>
                <a:ea typeface="+mn-ea"/>
                <a:cs typeface="+mn-cs"/>
                <a:sym typeface="Arial"/>
              </a:rPr>
              <a:t>. You should see the bot run in full without</a:t>
            </a:r>
            <a:r>
              <a:rPr kumimoji="0" lang="en-US" sz="3200" b="0" i="0" u="none" strike="noStrike" kern="1200" cap="none" spc="0" normalizeH="0" noProof="0" dirty="0">
                <a:ln>
                  <a:noFill/>
                </a:ln>
                <a:solidFill>
                  <a:srgbClr val="000000"/>
                </a:solidFill>
                <a:effectLst/>
                <a:uLnTx/>
                <a:uFillTx/>
                <a:latin typeface="Arial"/>
                <a:ea typeface="+mn-ea"/>
                <a:cs typeface="+mn-cs"/>
                <a:sym typeface="Arial"/>
              </a:rPr>
              <a:t> in stopping halfway. </a:t>
            </a:r>
          </a:p>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endParaRPr lang="en-US" sz="3200" kern="1200" baseline="0" dirty="0">
              <a:solidFill>
                <a:srgbClr val="000000"/>
              </a:solidFill>
              <a:latin typeface="Arial"/>
            </a:endParaRPr>
          </a:p>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200" b="1" i="0" u="none" strike="noStrike" kern="1200" cap="none" spc="0" normalizeH="0" noProof="0" dirty="0">
                <a:ln>
                  <a:noFill/>
                </a:ln>
                <a:solidFill>
                  <a:srgbClr val="000000"/>
                </a:solidFill>
                <a:effectLst/>
                <a:uLnTx/>
                <a:uFillTx/>
                <a:latin typeface="Arial"/>
                <a:ea typeface="+mn-ea"/>
                <a:cs typeface="+mn-cs"/>
                <a:sym typeface="Arial"/>
              </a:rPr>
              <a:t>You should see a pop up</a:t>
            </a:r>
            <a:endParaRPr kumimoji="0" lang="en-US" sz="3200" b="1" i="0" u="none" strike="noStrike" kern="1200" cap="none" spc="0" normalizeH="0" baseline="0" noProof="0" dirty="0">
              <a:ln>
                <a:noFill/>
              </a:ln>
              <a:solidFill>
                <a:srgbClr val="C00000"/>
              </a:solidFill>
              <a:effectLst/>
              <a:uLnTx/>
              <a:uFillTx/>
              <a:latin typeface="Arial"/>
              <a:ea typeface="+mn-ea"/>
              <a:cs typeface="+mn-cs"/>
              <a:sym typeface="Arial"/>
            </a:endParaRPr>
          </a:p>
        </p:txBody>
      </p:sp>
      <p:sp>
        <p:nvSpPr>
          <p:cNvPr id="2" name="Rectangle 1">
            <a:extLst>
              <a:ext uri="{FF2B5EF4-FFF2-40B4-BE49-F238E27FC236}">
                <a16:creationId xmlns:a16="http://schemas.microsoft.com/office/drawing/2014/main" id="{91C1D070-8650-98B0-0AAC-036032A00BDE}"/>
              </a:ext>
            </a:extLst>
          </p:cNvPr>
          <p:cNvSpPr/>
          <p:nvPr/>
        </p:nvSpPr>
        <p:spPr>
          <a:xfrm>
            <a:off x="2263807" y="6519457"/>
            <a:ext cx="1679544" cy="595718"/>
          </a:xfrm>
          <a:prstGeom prst="rect">
            <a:avLst/>
          </a:prstGeom>
          <a:noFill/>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3621933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7"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EFA3B8DB-2FA9-E0C5-30D7-0FCC92C9DB0D}"/>
              </a:ext>
            </a:extLst>
          </p:cNvPr>
          <p:cNvGrpSpPr/>
          <p:nvPr/>
        </p:nvGrpSpPr>
        <p:grpSpPr>
          <a:xfrm>
            <a:off x="1120630" y="50873"/>
            <a:ext cx="16956157" cy="1418804"/>
            <a:chOff x="1676400" y="8531095"/>
            <a:chExt cx="16956157" cy="1418804"/>
          </a:xfrm>
        </p:grpSpPr>
        <p:sp>
          <p:nvSpPr>
            <p:cNvPr id="5" name="TextBox 4">
              <a:extLst>
                <a:ext uri="{FF2B5EF4-FFF2-40B4-BE49-F238E27FC236}">
                  <a16:creationId xmlns:a16="http://schemas.microsoft.com/office/drawing/2014/main" id="{E0D6C099-A0B2-D732-9295-953B8A85FDE8}"/>
                </a:ext>
              </a:extLst>
            </p:cNvPr>
            <p:cNvSpPr txBox="1"/>
            <p:nvPr/>
          </p:nvSpPr>
          <p:spPr>
            <a:xfrm>
              <a:off x="2929569" y="8763443"/>
              <a:ext cx="15702988" cy="584775"/>
            </a:xfrm>
            <a:prstGeom prst="rect">
              <a:avLst/>
            </a:prstGeom>
            <a:ln>
              <a:solidFill>
                <a:schemeClr val="accent6">
                  <a:lumMod val="75000"/>
                </a:schemeClr>
              </a:solidFill>
            </a:ln>
          </p:spPr>
          <p:style>
            <a:lnRef idx="2">
              <a:schemeClr val="accent4"/>
            </a:lnRef>
            <a:fillRef idx="1">
              <a:schemeClr val="lt1"/>
            </a:fillRef>
            <a:effectRef idx="0">
              <a:schemeClr val="accent4"/>
            </a:effectRef>
            <a:fontRef idx="minor">
              <a:schemeClr val="dk1"/>
            </a:fontRef>
          </p:style>
          <p:txBody>
            <a:bodyPr wrap="square">
              <a:spAutoFit/>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200" b="1" i="0" u="none" strike="noStrike" kern="1200" cap="none" spc="0" normalizeH="0" baseline="0" noProof="0" dirty="0">
                  <a:ln>
                    <a:noFill/>
                  </a:ln>
                  <a:solidFill>
                    <a:srgbClr val="000000"/>
                  </a:solidFill>
                  <a:effectLst/>
                  <a:uLnTx/>
                  <a:uFillTx/>
                  <a:latin typeface="Arial"/>
                  <a:ea typeface="+mn-ea"/>
                  <a:cs typeface="+mn-cs"/>
                  <a:sym typeface="Wingdings" panose="05000000000000000000" pitchFamily="2" charset="2"/>
                </a:rPr>
                <a:t>Now, we can run the robot and type ABC to trigger an error. </a:t>
              </a:r>
            </a:p>
          </p:txBody>
        </p:sp>
        <p:pic>
          <p:nvPicPr>
            <p:cNvPr id="6" name="Graphic 5" descr="Information with solid fill">
              <a:extLst>
                <a:ext uri="{FF2B5EF4-FFF2-40B4-BE49-F238E27FC236}">
                  <a16:creationId xmlns:a16="http://schemas.microsoft.com/office/drawing/2014/main" id="{15874EAC-66D5-6CE3-B463-A24940B2169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676400" y="8531095"/>
              <a:ext cx="1418804" cy="1418804"/>
            </a:xfrm>
            <a:prstGeom prst="rect">
              <a:avLst/>
            </a:prstGeom>
          </p:spPr>
        </p:pic>
      </p:grpSp>
      <p:sp>
        <p:nvSpPr>
          <p:cNvPr id="12" name="Arrow: Down 11">
            <a:extLst>
              <a:ext uri="{FF2B5EF4-FFF2-40B4-BE49-F238E27FC236}">
                <a16:creationId xmlns:a16="http://schemas.microsoft.com/office/drawing/2014/main" id="{42A96861-7E3C-63E3-D89C-04C14E6BEC00}"/>
              </a:ext>
            </a:extLst>
          </p:cNvPr>
          <p:cNvSpPr/>
          <p:nvPr/>
        </p:nvSpPr>
        <p:spPr>
          <a:xfrm rot="16200000">
            <a:off x="5622016" y="3378613"/>
            <a:ext cx="974035" cy="188843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5" name="TextBox 14">
            <a:extLst>
              <a:ext uri="{FF2B5EF4-FFF2-40B4-BE49-F238E27FC236}">
                <a16:creationId xmlns:a16="http://schemas.microsoft.com/office/drawing/2014/main" id="{ADFE056E-E873-96F7-F442-90F420F0D470}"/>
              </a:ext>
            </a:extLst>
          </p:cNvPr>
          <p:cNvSpPr txBox="1"/>
          <p:nvPr/>
        </p:nvSpPr>
        <p:spPr>
          <a:xfrm>
            <a:off x="965500" y="5517844"/>
            <a:ext cx="9092900" cy="5201424"/>
          </a:xfrm>
          <a:prstGeom prst="rect">
            <a:avLst/>
          </a:prstGeom>
          <a:ln>
            <a:solidFill>
              <a:schemeClr val="accent6">
                <a:lumMod val="75000"/>
              </a:schemeClr>
            </a:solidFill>
          </a:ln>
        </p:spPr>
        <p:style>
          <a:lnRef idx="2">
            <a:schemeClr val="accent4"/>
          </a:lnRef>
          <a:fillRef idx="1">
            <a:schemeClr val="lt1"/>
          </a:fillRef>
          <a:effectRef idx="0">
            <a:schemeClr val="accent4"/>
          </a:effectRef>
          <a:fontRef idx="minor">
            <a:schemeClr val="dk1"/>
          </a:fontRef>
        </p:style>
        <p:txBody>
          <a:bodyPr wrap="square">
            <a:spAutoFit/>
          </a:bodyPr>
          <a:lstStyle/>
          <a:p>
            <a:pPr marR="0" lvl="0" defTabSz="914400" rtl="0" eaLnBrk="1" fontAlgn="auto" latinLnBrk="0" hangingPunct="1">
              <a:lnSpc>
                <a:spcPct val="100000"/>
              </a:lnSpc>
              <a:spcBef>
                <a:spcPts val="0"/>
              </a:spcBef>
              <a:spcAft>
                <a:spcPts val="0"/>
              </a:spcAft>
              <a:buClr>
                <a:srgbClr val="000000"/>
              </a:buClr>
              <a:buSzTx/>
              <a:tabLst/>
              <a:defRPr/>
            </a:pPr>
            <a:r>
              <a:rPr kumimoji="0" lang="en-SG" sz="3600" b="1" i="0" u="none" strike="noStrike" kern="1200" cap="none" spc="0" normalizeH="0" baseline="0" noProof="0" dirty="0">
                <a:ln>
                  <a:noFill/>
                </a:ln>
                <a:solidFill>
                  <a:srgbClr val="000000"/>
                </a:solidFill>
                <a:effectLst/>
                <a:uLnTx/>
                <a:uFillTx/>
                <a:latin typeface="Arial"/>
                <a:sym typeface="Arial"/>
              </a:rPr>
              <a:t>It does not need to just end with a</a:t>
            </a:r>
            <a:r>
              <a:rPr kumimoji="0" lang="en-SG" sz="3600" b="1" i="0" u="none" strike="noStrike" kern="1200" cap="none" spc="0" normalizeH="0" noProof="0" dirty="0">
                <a:ln>
                  <a:noFill/>
                </a:ln>
                <a:solidFill>
                  <a:srgbClr val="000000"/>
                </a:solidFill>
                <a:effectLst/>
                <a:uLnTx/>
                <a:uFillTx/>
                <a:latin typeface="Arial"/>
                <a:sym typeface="Arial"/>
              </a:rPr>
              <a:t> Message box! </a:t>
            </a:r>
          </a:p>
          <a:p>
            <a:pPr marR="0" lvl="0" defTabSz="914400" rtl="0" eaLnBrk="1" fontAlgn="auto" latinLnBrk="0" hangingPunct="1">
              <a:lnSpc>
                <a:spcPct val="100000"/>
              </a:lnSpc>
              <a:spcBef>
                <a:spcPts val="0"/>
              </a:spcBef>
              <a:spcAft>
                <a:spcPts val="0"/>
              </a:spcAft>
              <a:buClr>
                <a:srgbClr val="000000"/>
              </a:buClr>
              <a:buSzTx/>
              <a:tabLst/>
              <a:defRPr/>
            </a:pPr>
            <a:endParaRPr kumimoji="0" lang="en-SG" sz="3600" b="1" i="0" u="none" strike="noStrike" kern="1200" cap="none" spc="0" normalizeH="0" noProof="0" dirty="0">
              <a:ln>
                <a:noFill/>
              </a:ln>
              <a:solidFill>
                <a:srgbClr val="000000"/>
              </a:solidFill>
              <a:effectLst/>
              <a:uLnTx/>
              <a:uFillTx/>
              <a:latin typeface="Arial"/>
              <a:sym typeface="Arial"/>
            </a:endParaRPr>
          </a:p>
          <a:p>
            <a:pPr marL="457200" marR="0" lvl="0" indent="-457200"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SG" sz="3600" b="1" i="0" u="none" strike="noStrike" kern="1200" cap="none" spc="0" normalizeH="0" noProof="0" dirty="0">
                <a:ln>
                  <a:noFill/>
                </a:ln>
                <a:solidFill>
                  <a:srgbClr val="000000"/>
                </a:solidFill>
                <a:effectLst/>
                <a:uLnTx/>
                <a:uFillTx/>
                <a:latin typeface="Arial"/>
                <a:sym typeface="Arial"/>
              </a:rPr>
              <a:t>You can even do other types of activities such as sending an outlook email, </a:t>
            </a:r>
          </a:p>
          <a:p>
            <a:pPr marL="457200" marR="0" lvl="0" indent="-457200"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SG" sz="3600" b="1" i="0" u="none" strike="noStrike" kern="1200" cap="none" spc="0" normalizeH="0" noProof="0" dirty="0">
                <a:ln>
                  <a:noFill/>
                </a:ln>
                <a:solidFill>
                  <a:srgbClr val="000000"/>
                </a:solidFill>
                <a:effectLst/>
                <a:uLnTx/>
                <a:uFillTx/>
                <a:latin typeface="Arial"/>
                <a:sym typeface="Arial"/>
              </a:rPr>
              <a:t>or write the error into a log excel file. </a:t>
            </a:r>
          </a:p>
          <a:p>
            <a:pPr marL="457200" marR="0" lvl="0" indent="-457200"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lang="en-SG" sz="3600" b="1" kern="1200" dirty="0">
              <a:solidFill>
                <a:srgbClr val="000000"/>
              </a:solidFill>
              <a:latin typeface="Arial"/>
            </a:endParaRPr>
          </a:p>
          <a:p>
            <a:pPr marR="0" lvl="0" defTabSz="914400" rtl="0" eaLnBrk="1" fontAlgn="auto" latinLnBrk="0" hangingPunct="1">
              <a:lnSpc>
                <a:spcPct val="100000"/>
              </a:lnSpc>
              <a:spcBef>
                <a:spcPts val="0"/>
              </a:spcBef>
              <a:spcAft>
                <a:spcPts val="0"/>
              </a:spcAft>
              <a:buClr>
                <a:srgbClr val="000000"/>
              </a:buClr>
              <a:buSzTx/>
              <a:tabLst/>
              <a:defRPr/>
            </a:pPr>
            <a:r>
              <a:rPr kumimoji="0" lang="en-SG" sz="4400" b="1" i="0" u="none" strike="noStrike" kern="1200" cap="none" spc="0" normalizeH="0" noProof="0" dirty="0">
                <a:ln>
                  <a:noFill/>
                </a:ln>
                <a:solidFill>
                  <a:srgbClr val="C00000"/>
                </a:solidFill>
                <a:effectLst/>
                <a:uLnTx/>
                <a:uFillTx/>
                <a:latin typeface="Arial"/>
                <a:sym typeface="Arial"/>
              </a:rPr>
              <a:t>Possibilities are endless.</a:t>
            </a:r>
            <a:endParaRPr kumimoji="0" lang="en-IN" sz="5400" b="1" i="0" u="none" strike="noStrike" kern="1200" cap="none" spc="0" normalizeH="0" baseline="0" noProof="0" dirty="0">
              <a:ln>
                <a:noFill/>
              </a:ln>
              <a:solidFill>
                <a:srgbClr val="C00000"/>
              </a:solidFill>
              <a:effectLst/>
              <a:uLnTx/>
              <a:uFillTx/>
              <a:latin typeface="Arial"/>
              <a:sym typeface="Wingdings" panose="05000000000000000000" pitchFamily="2" charset="2"/>
            </a:endParaRPr>
          </a:p>
        </p:txBody>
      </p:sp>
      <p:cxnSp>
        <p:nvCxnSpPr>
          <p:cNvPr id="17" name="Straight Arrow Connector 16">
            <a:extLst>
              <a:ext uri="{FF2B5EF4-FFF2-40B4-BE49-F238E27FC236}">
                <a16:creationId xmlns:a16="http://schemas.microsoft.com/office/drawing/2014/main" id="{E47D36DB-3217-F78B-BB3F-228E96244541}"/>
              </a:ext>
            </a:extLst>
          </p:cNvPr>
          <p:cNvCxnSpPr>
            <a:cxnSpLocks/>
          </p:cNvCxnSpPr>
          <p:nvPr/>
        </p:nvCxnSpPr>
        <p:spPr>
          <a:xfrm flipV="1">
            <a:off x="9878874" y="6072188"/>
            <a:ext cx="3300413" cy="2046368"/>
          </a:xfrm>
          <a:prstGeom prst="straightConnector1">
            <a:avLst/>
          </a:prstGeom>
          <a:ln w="76200">
            <a:tailEnd type="triangle"/>
          </a:ln>
        </p:spPr>
        <p:style>
          <a:lnRef idx="1">
            <a:schemeClr val="accent2"/>
          </a:lnRef>
          <a:fillRef idx="0">
            <a:schemeClr val="accent2"/>
          </a:fillRef>
          <a:effectRef idx="0">
            <a:schemeClr val="accent2"/>
          </a:effectRef>
          <a:fontRef idx="minor">
            <a:schemeClr val="tx1"/>
          </a:fontRef>
        </p:style>
      </p:cxnSp>
      <p:pic>
        <p:nvPicPr>
          <p:cNvPr id="7" name="Picture 6">
            <a:extLst>
              <a:ext uri="{FF2B5EF4-FFF2-40B4-BE49-F238E27FC236}">
                <a16:creationId xmlns:a16="http://schemas.microsoft.com/office/drawing/2014/main" id="{1DEC5DE9-CBEF-4AB6-1F42-AF3B26015111}"/>
              </a:ext>
            </a:extLst>
          </p:cNvPr>
          <p:cNvPicPr>
            <a:picLocks noChangeAspect="1"/>
          </p:cNvPicPr>
          <p:nvPr/>
        </p:nvPicPr>
        <p:blipFill rotWithShape="1">
          <a:blip r:embed="rId4"/>
          <a:srcRect b="7280"/>
          <a:stretch/>
        </p:blipFill>
        <p:spPr>
          <a:xfrm>
            <a:off x="965499" y="2889726"/>
            <a:ext cx="3749375" cy="1920122"/>
          </a:xfrm>
          <a:prstGeom prst="rect">
            <a:avLst/>
          </a:prstGeom>
        </p:spPr>
      </p:pic>
      <p:pic>
        <p:nvPicPr>
          <p:cNvPr id="10" name="Picture 9">
            <a:extLst>
              <a:ext uri="{FF2B5EF4-FFF2-40B4-BE49-F238E27FC236}">
                <a16:creationId xmlns:a16="http://schemas.microsoft.com/office/drawing/2014/main" id="{C181BB1D-B9D4-7F2C-4F49-4C8C89D1E91A}"/>
              </a:ext>
            </a:extLst>
          </p:cNvPr>
          <p:cNvPicPr>
            <a:picLocks noChangeAspect="1"/>
          </p:cNvPicPr>
          <p:nvPr/>
        </p:nvPicPr>
        <p:blipFill>
          <a:blip r:embed="rId5"/>
          <a:stretch>
            <a:fillRect/>
          </a:stretch>
        </p:blipFill>
        <p:spPr>
          <a:xfrm>
            <a:off x="7603205" y="3076902"/>
            <a:ext cx="3752571" cy="2035808"/>
          </a:xfrm>
          <a:prstGeom prst="rect">
            <a:avLst/>
          </a:prstGeom>
        </p:spPr>
      </p:pic>
      <p:pic>
        <p:nvPicPr>
          <p:cNvPr id="13" name="Picture 12">
            <a:extLst>
              <a:ext uri="{FF2B5EF4-FFF2-40B4-BE49-F238E27FC236}">
                <a16:creationId xmlns:a16="http://schemas.microsoft.com/office/drawing/2014/main" id="{1F90149A-6512-4532-AE15-8AA3F580F77E}"/>
              </a:ext>
            </a:extLst>
          </p:cNvPr>
          <p:cNvPicPr>
            <a:picLocks noChangeAspect="1"/>
          </p:cNvPicPr>
          <p:nvPr/>
        </p:nvPicPr>
        <p:blipFill>
          <a:blip r:embed="rId6"/>
          <a:stretch>
            <a:fillRect/>
          </a:stretch>
        </p:blipFill>
        <p:spPr>
          <a:xfrm>
            <a:off x="13179287" y="2477416"/>
            <a:ext cx="7039618" cy="6360867"/>
          </a:xfrm>
          <a:prstGeom prst="rect">
            <a:avLst/>
          </a:prstGeom>
        </p:spPr>
      </p:pic>
    </p:spTree>
    <p:extLst>
      <p:ext uri="{BB962C8B-B14F-4D97-AF65-F5344CB8AC3E}">
        <p14:creationId xmlns:p14="http://schemas.microsoft.com/office/powerpoint/2010/main" val="3484899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wipe(left)">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par>
                                <p:cTn id="16" presetID="10" presetClass="entr" presetSubtype="0" fill="hold"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5"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C34E4561-E5C4-4C90-BA4D-5EB90DDDB96E}"/>
              </a:ext>
            </a:extLst>
          </p:cNvPr>
          <p:cNvSpPr>
            <a:spLocks noGrp="1"/>
          </p:cNvSpPr>
          <p:nvPr>
            <p:ph type="body" sz="quarter" idx="10"/>
          </p:nvPr>
        </p:nvSpPr>
        <p:spPr/>
        <p:txBody>
          <a:bodyPr/>
          <a:lstStyle/>
          <a:p>
            <a:r>
              <a:rPr lang="en-US" dirty="0"/>
              <a:t>UI interactions are the actions performed by a user to interact with the system at the user interface level.</a:t>
            </a:r>
          </a:p>
          <a:p>
            <a:endParaRPr lang="en-IN" dirty="0"/>
          </a:p>
        </p:txBody>
      </p:sp>
      <p:sp>
        <p:nvSpPr>
          <p:cNvPr id="4" name="Title 3">
            <a:extLst>
              <a:ext uri="{FF2B5EF4-FFF2-40B4-BE49-F238E27FC236}">
                <a16:creationId xmlns:a16="http://schemas.microsoft.com/office/drawing/2014/main" id="{8027C0D2-184B-4598-A0EF-A8A869C0E549}"/>
              </a:ext>
            </a:extLst>
          </p:cNvPr>
          <p:cNvSpPr>
            <a:spLocks noGrp="1"/>
          </p:cNvSpPr>
          <p:nvPr>
            <p:ph type="title"/>
          </p:nvPr>
        </p:nvSpPr>
        <p:spPr/>
        <p:txBody>
          <a:bodyPr/>
          <a:lstStyle/>
          <a:p>
            <a:r>
              <a:rPr lang="en-IN"/>
              <a:t>Introduction to UI Interactions</a:t>
            </a:r>
          </a:p>
        </p:txBody>
      </p:sp>
      <p:sp>
        <p:nvSpPr>
          <p:cNvPr id="7" name="TextBox 6">
            <a:extLst>
              <a:ext uri="{FF2B5EF4-FFF2-40B4-BE49-F238E27FC236}">
                <a16:creationId xmlns:a16="http://schemas.microsoft.com/office/drawing/2014/main" id="{8AE3F124-52B9-49D6-9D1A-22A0EB7215F6}"/>
              </a:ext>
            </a:extLst>
          </p:cNvPr>
          <p:cNvSpPr txBox="1"/>
          <p:nvPr/>
        </p:nvSpPr>
        <p:spPr>
          <a:xfrm>
            <a:off x="5679993" y="8716335"/>
            <a:ext cx="3005069" cy="600164"/>
          </a:xfrm>
          <a:prstGeom prst="rect">
            <a:avLst/>
          </a:prstGeom>
          <a:noFill/>
        </p:spPr>
        <p:txBody>
          <a:bodyPr wrap="square" rtlCol="0">
            <a:spAutoFit/>
          </a:bodyPr>
          <a:lstStyle/>
          <a:p>
            <a:pPr algn="ctr" defTabSz="1508760">
              <a:buClrTx/>
              <a:defRPr/>
            </a:pPr>
            <a:r>
              <a:rPr lang="en-US" sz="3300" b="1">
                <a:ea typeface="+mn-ea"/>
                <a:cs typeface="+mn-cs"/>
              </a:rPr>
              <a:t>Input Actions</a:t>
            </a:r>
          </a:p>
        </p:txBody>
      </p:sp>
      <p:sp>
        <p:nvSpPr>
          <p:cNvPr id="8" name="Oval 7">
            <a:extLst>
              <a:ext uri="{FF2B5EF4-FFF2-40B4-BE49-F238E27FC236}">
                <a16:creationId xmlns:a16="http://schemas.microsoft.com/office/drawing/2014/main" id="{3179BB25-852B-4BA0-A18E-B9743565A520}"/>
              </a:ext>
            </a:extLst>
          </p:cNvPr>
          <p:cNvSpPr/>
          <p:nvPr/>
        </p:nvSpPr>
        <p:spPr>
          <a:xfrm>
            <a:off x="8685776" y="4045788"/>
            <a:ext cx="2580747" cy="2580747"/>
          </a:xfrm>
          <a:prstGeom prst="ellipse">
            <a:avLst/>
          </a:prstGeom>
          <a:solidFill>
            <a:srgbClr val="0067DF"/>
          </a:solidFill>
          <a:ln w="25400" cap="flat" cmpd="sng" algn="ctr">
            <a:noFill/>
            <a:prstDash val="solid"/>
          </a:ln>
          <a:effectLst/>
        </p:spPr>
        <p:txBody>
          <a:bodyPr rtlCol="0" anchor="ctr"/>
          <a:lstStyle/>
          <a:p>
            <a:pPr algn="ctr" defTabSz="1508760">
              <a:buClrTx/>
              <a:defRPr/>
            </a:pPr>
            <a:endParaRPr lang="en-US" sz="4620">
              <a:solidFill>
                <a:srgbClr val="FFFFFF"/>
              </a:solidFill>
              <a:ea typeface="+mn-ea"/>
              <a:cs typeface="+mn-cs"/>
            </a:endParaRPr>
          </a:p>
        </p:txBody>
      </p:sp>
      <p:cxnSp>
        <p:nvCxnSpPr>
          <p:cNvPr id="9" name="Straight Connector 8">
            <a:extLst>
              <a:ext uri="{FF2B5EF4-FFF2-40B4-BE49-F238E27FC236}">
                <a16:creationId xmlns:a16="http://schemas.microsoft.com/office/drawing/2014/main" id="{57D2D5E8-D180-4AD3-94D5-16355216000E}"/>
              </a:ext>
            </a:extLst>
          </p:cNvPr>
          <p:cNvCxnSpPr/>
          <p:nvPr/>
        </p:nvCxnSpPr>
        <p:spPr>
          <a:xfrm>
            <a:off x="7091180" y="6220310"/>
            <a:ext cx="5769935" cy="0"/>
          </a:xfrm>
          <a:prstGeom prst="line">
            <a:avLst/>
          </a:prstGeom>
          <a:noFill/>
          <a:ln w="9525" cap="flat" cmpd="sng" algn="ctr">
            <a:solidFill>
              <a:srgbClr val="0067DF"/>
            </a:solidFill>
            <a:prstDash val="solid"/>
          </a:ln>
          <a:effectLst/>
        </p:spPr>
      </p:cxnSp>
      <p:sp>
        <p:nvSpPr>
          <p:cNvPr id="10" name="Oval 9">
            <a:extLst>
              <a:ext uri="{FF2B5EF4-FFF2-40B4-BE49-F238E27FC236}">
                <a16:creationId xmlns:a16="http://schemas.microsoft.com/office/drawing/2014/main" id="{1761E26A-395B-4A15-A875-2FD9F1F476D9}"/>
              </a:ext>
            </a:extLst>
          </p:cNvPr>
          <p:cNvSpPr/>
          <p:nvPr/>
        </p:nvSpPr>
        <p:spPr>
          <a:xfrm>
            <a:off x="6966325" y="6041090"/>
            <a:ext cx="358438" cy="358438"/>
          </a:xfrm>
          <a:prstGeom prst="ellipse">
            <a:avLst/>
          </a:prstGeom>
          <a:solidFill>
            <a:srgbClr val="0067DF"/>
          </a:solidFill>
          <a:ln w="25400" cap="flat" cmpd="sng" algn="ctr">
            <a:noFill/>
            <a:prstDash val="solid"/>
          </a:ln>
          <a:effectLst/>
        </p:spPr>
        <p:txBody>
          <a:bodyPr rtlCol="0" anchor="ctr"/>
          <a:lstStyle/>
          <a:p>
            <a:pPr algn="ctr" defTabSz="1508760">
              <a:buClrTx/>
              <a:defRPr/>
            </a:pPr>
            <a:endParaRPr lang="en-US" sz="2970">
              <a:solidFill>
                <a:srgbClr val="FFFFFF"/>
              </a:solidFill>
              <a:ea typeface="+mn-ea"/>
              <a:cs typeface="+mn-cs"/>
            </a:endParaRPr>
          </a:p>
        </p:txBody>
      </p:sp>
      <p:sp>
        <p:nvSpPr>
          <p:cNvPr id="11" name="Oval 10">
            <a:extLst>
              <a:ext uri="{FF2B5EF4-FFF2-40B4-BE49-F238E27FC236}">
                <a16:creationId xmlns:a16="http://schemas.microsoft.com/office/drawing/2014/main" id="{D9282784-769C-49C5-9879-81863826DDDF}"/>
              </a:ext>
            </a:extLst>
          </p:cNvPr>
          <p:cNvSpPr/>
          <p:nvPr/>
        </p:nvSpPr>
        <p:spPr>
          <a:xfrm>
            <a:off x="12627533" y="6041090"/>
            <a:ext cx="358438" cy="358438"/>
          </a:xfrm>
          <a:prstGeom prst="ellipse">
            <a:avLst/>
          </a:prstGeom>
          <a:solidFill>
            <a:srgbClr val="0067DF"/>
          </a:solidFill>
          <a:ln w="25400" cap="flat" cmpd="sng" algn="ctr">
            <a:noFill/>
            <a:prstDash val="solid"/>
          </a:ln>
          <a:effectLst/>
        </p:spPr>
        <p:txBody>
          <a:bodyPr rtlCol="0" anchor="ctr"/>
          <a:lstStyle/>
          <a:p>
            <a:pPr algn="ctr" defTabSz="1508760">
              <a:buClrTx/>
              <a:defRPr/>
            </a:pPr>
            <a:endParaRPr lang="en-US" sz="2970">
              <a:solidFill>
                <a:srgbClr val="FFFFFF"/>
              </a:solidFill>
              <a:ea typeface="+mn-ea"/>
              <a:cs typeface="+mn-cs"/>
            </a:endParaRPr>
          </a:p>
        </p:txBody>
      </p:sp>
      <p:sp>
        <p:nvSpPr>
          <p:cNvPr id="12" name="Oval 11">
            <a:extLst>
              <a:ext uri="{FF2B5EF4-FFF2-40B4-BE49-F238E27FC236}">
                <a16:creationId xmlns:a16="http://schemas.microsoft.com/office/drawing/2014/main" id="{D93DBCEF-857C-4323-A65F-FA22A92C368B}"/>
              </a:ext>
            </a:extLst>
          </p:cNvPr>
          <p:cNvSpPr/>
          <p:nvPr/>
        </p:nvSpPr>
        <p:spPr>
          <a:xfrm>
            <a:off x="6139232" y="6689725"/>
            <a:ext cx="2012625" cy="2012625"/>
          </a:xfrm>
          <a:prstGeom prst="ellipse">
            <a:avLst/>
          </a:prstGeom>
          <a:solidFill>
            <a:srgbClr val="DFE3E3"/>
          </a:solidFill>
          <a:ln w="25400" cap="flat" cmpd="sng" algn="ctr">
            <a:solidFill>
              <a:srgbClr val="0067DF"/>
            </a:solidFill>
            <a:prstDash val="solid"/>
          </a:ln>
          <a:effectLst/>
        </p:spPr>
        <p:txBody>
          <a:bodyPr rtlCol="0" anchor="ctr"/>
          <a:lstStyle/>
          <a:p>
            <a:pPr algn="ctr" defTabSz="1508760">
              <a:buClrTx/>
              <a:defRPr/>
            </a:pPr>
            <a:endParaRPr lang="en-US" sz="2970">
              <a:solidFill>
                <a:srgbClr val="FFFFFF"/>
              </a:solidFill>
              <a:ea typeface="+mn-ea"/>
              <a:cs typeface="+mn-cs"/>
            </a:endParaRPr>
          </a:p>
        </p:txBody>
      </p:sp>
      <p:sp>
        <p:nvSpPr>
          <p:cNvPr id="13" name="Oval 12">
            <a:extLst>
              <a:ext uri="{FF2B5EF4-FFF2-40B4-BE49-F238E27FC236}">
                <a16:creationId xmlns:a16="http://schemas.microsoft.com/office/drawing/2014/main" id="{A89609D1-1EB1-451E-8636-16408B4B0839}"/>
              </a:ext>
            </a:extLst>
          </p:cNvPr>
          <p:cNvSpPr/>
          <p:nvPr/>
        </p:nvSpPr>
        <p:spPr>
          <a:xfrm>
            <a:off x="11876536" y="6689725"/>
            <a:ext cx="2012625" cy="2012625"/>
          </a:xfrm>
          <a:prstGeom prst="ellipse">
            <a:avLst/>
          </a:prstGeom>
          <a:solidFill>
            <a:srgbClr val="DFE3E3"/>
          </a:solidFill>
          <a:ln w="25400" cap="flat" cmpd="sng" algn="ctr">
            <a:solidFill>
              <a:srgbClr val="0067DF"/>
            </a:solidFill>
            <a:prstDash val="solid"/>
          </a:ln>
          <a:effectLst/>
        </p:spPr>
        <p:txBody>
          <a:bodyPr rtlCol="0" anchor="ctr"/>
          <a:lstStyle/>
          <a:p>
            <a:pPr algn="ctr" defTabSz="1508760">
              <a:buClrTx/>
              <a:defRPr/>
            </a:pPr>
            <a:endParaRPr lang="en-US" sz="2970">
              <a:solidFill>
                <a:srgbClr val="FFFFFF"/>
              </a:solidFill>
              <a:ea typeface="+mn-ea"/>
              <a:cs typeface="+mn-cs"/>
            </a:endParaRPr>
          </a:p>
        </p:txBody>
      </p:sp>
      <p:sp>
        <p:nvSpPr>
          <p:cNvPr id="14" name="TextBox 13">
            <a:extLst>
              <a:ext uri="{FF2B5EF4-FFF2-40B4-BE49-F238E27FC236}">
                <a16:creationId xmlns:a16="http://schemas.microsoft.com/office/drawing/2014/main" id="{B4DB4BED-8B12-4320-8788-E6DE761671C1}"/>
              </a:ext>
            </a:extLst>
          </p:cNvPr>
          <p:cNvSpPr txBox="1"/>
          <p:nvPr/>
        </p:nvSpPr>
        <p:spPr>
          <a:xfrm>
            <a:off x="11192405" y="8698907"/>
            <a:ext cx="3467713" cy="600164"/>
          </a:xfrm>
          <a:prstGeom prst="rect">
            <a:avLst/>
          </a:prstGeom>
          <a:noFill/>
        </p:spPr>
        <p:txBody>
          <a:bodyPr wrap="square" rtlCol="0">
            <a:spAutoFit/>
          </a:bodyPr>
          <a:lstStyle/>
          <a:p>
            <a:pPr algn="ctr" defTabSz="1508760">
              <a:buClrTx/>
              <a:defRPr/>
            </a:pPr>
            <a:r>
              <a:rPr lang="en-US" sz="3300" b="1">
                <a:ea typeface="+mn-ea"/>
                <a:cs typeface="+mn-cs"/>
              </a:rPr>
              <a:t>Output Actions</a:t>
            </a:r>
          </a:p>
        </p:txBody>
      </p:sp>
      <p:sp>
        <p:nvSpPr>
          <p:cNvPr id="15" name="Shape 2646">
            <a:extLst>
              <a:ext uri="{FF2B5EF4-FFF2-40B4-BE49-F238E27FC236}">
                <a16:creationId xmlns:a16="http://schemas.microsoft.com/office/drawing/2014/main" id="{882D5A6D-6E99-48E1-BF25-266583C6E045}"/>
              </a:ext>
            </a:extLst>
          </p:cNvPr>
          <p:cNvSpPr/>
          <p:nvPr/>
        </p:nvSpPr>
        <p:spPr>
          <a:xfrm>
            <a:off x="9413281" y="4773293"/>
            <a:ext cx="1125737" cy="1125737"/>
          </a:xfrm>
          <a:custGeom>
            <a:avLst/>
            <a:gdLst/>
            <a:ahLst/>
            <a:cxnLst>
              <a:cxn ang="0">
                <a:pos x="wd2" y="hd2"/>
              </a:cxn>
              <a:cxn ang="5400000">
                <a:pos x="wd2" y="hd2"/>
              </a:cxn>
              <a:cxn ang="10800000">
                <a:pos x="wd2" y="hd2"/>
              </a:cxn>
              <a:cxn ang="16200000">
                <a:pos x="wd2" y="hd2"/>
              </a:cxn>
            </a:cxnLst>
            <a:rect l="0" t="0" r="r" b="b"/>
            <a:pathLst>
              <a:path w="21600" h="21600" extrusionOk="0">
                <a:moveTo>
                  <a:pt x="20618" y="14727"/>
                </a:moveTo>
                <a:lnTo>
                  <a:pt x="982" y="14727"/>
                </a:lnTo>
                <a:lnTo>
                  <a:pt x="982" y="1964"/>
                </a:lnTo>
                <a:cubicBezTo>
                  <a:pt x="982" y="1422"/>
                  <a:pt x="1422" y="982"/>
                  <a:pt x="1964" y="982"/>
                </a:cubicBezTo>
                <a:lnTo>
                  <a:pt x="19636" y="982"/>
                </a:lnTo>
                <a:cubicBezTo>
                  <a:pt x="20178" y="982"/>
                  <a:pt x="20618" y="1422"/>
                  <a:pt x="20618" y="1964"/>
                </a:cubicBezTo>
                <a:cubicBezTo>
                  <a:pt x="20618" y="1964"/>
                  <a:pt x="20618" y="14727"/>
                  <a:pt x="20618" y="14727"/>
                </a:cubicBezTo>
                <a:close/>
                <a:moveTo>
                  <a:pt x="20618" y="16691"/>
                </a:moveTo>
                <a:cubicBezTo>
                  <a:pt x="20618" y="17233"/>
                  <a:pt x="20178" y="17673"/>
                  <a:pt x="19636" y="17673"/>
                </a:cubicBezTo>
                <a:lnTo>
                  <a:pt x="1964" y="17673"/>
                </a:lnTo>
                <a:cubicBezTo>
                  <a:pt x="1422" y="17673"/>
                  <a:pt x="982" y="17233"/>
                  <a:pt x="982" y="16691"/>
                </a:cubicBezTo>
                <a:lnTo>
                  <a:pt x="982" y="15709"/>
                </a:lnTo>
                <a:lnTo>
                  <a:pt x="20618" y="15709"/>
                </a:lnTo>
                <a:cubicBezTo>
                  <a:pt x="20618" y="15709"/>
                  <a:pt x="20618" y="16691"/>
                  <a:pt x="20618" y="16691"/>
                </a:cubicBezTo>
                <a:close/>
                <a:moveTo>
                  <a:pt x="11782" y="20618"/>
                </a:moveTo>
                <a:lnTo>
                  <a:pt x="9818" y="20618"/>
                </a:lnTo>
                <a:lnTo>
                  <a:pt x="9818" y="18655"/>
                </a:lnTo>
                <a:lnTo>
                  <a:pt x="11782" y="18655"/>
                </a:lnTo>
                <a:cubicBezTo>
                  <a:pt x="11782" y="18655"/>
                  <a:pt x="11782" y="20618"/>
                  <a:pt x="11782" y="20618"/>
                </a:cubicBezTo>
                <a:close/>
                <a:moveTo>
                  <a:pt x="19636" y="0"/>
                </a:moveTo>
                <a:lnTo>
                  <a:pt x="1964" y="0"/>
                </a:lnTo>
                <a:cubicBezTo>
                  <a:pt x="879" y="0"/>
                  <a:pt x="0" y="879"/>
                  <a:pt x="0" y="1964"/>
                </a:cubicBezTo>
                <a:lnTo>
                  <a:pt x="0" y="16691"/>
                </a:lnTo>
                <a:cubicBezTo>
                  <a:pt x="0" y="17775"/>
                  <a:pt x="879" y="18655"/>
                  <a:pt x="1964" y="18655"/>
                </a:cubicBezTo>
                <a:lnTo>
                  <a:pt x="8836" y="18655"/>
                </a:lnTo>
                <a:lnTo>
                  <a:pt x="8836" y="20618"/>
                </a:lnTo>
                <a:lnTo>
                  <a:pt x="7364" y="20618"/>
                </a:lnTo>
                <a:cubicBezTo>
                  <a:pt x="7092" y="20618"/>
                  <a:pt x="6873" y="20838"/>
                  <a:pt x="6873" y="21109"/>
                </a:cubicBezTo>
                <a:cubicBezTo>
                  <a:pt x="6873" y="21381"/>
                  <a:pt x="7092" y="21600"/>
                  <a:pt x="7364" y="21600"/>
                </a:cubicBezTo>
                <a:lnTo>
                  <a:pt x="14236" y="21600"/>
                </a:lnTo>
                <a:cubicBezTo>
                  <a:pt x="14508" y="21600"/>
                  <a:pt x="14727" y="21381"/>
                  <a:pt x="14727" y="21109"/>
                </a:cubicBezTo>
                <a:cubicBezTo>
                  <a:pt x="14727" y="20838"/>
                  <a:pt x="14508" y="20618"/>
                  <a:pt x="14236" y="20618"/>
                </a:cubicBezTo>
                <a:lnTo>
                  <a:pt x="12764" y="20618"/>
                </a:lnTo>
                <a:lnTo>
                  <a:pt x="12764" y="18655"/>
                </a:lnTo>
                <a:lnTo>
                  <a:pt x="19636" y="18655"/>
                </a:lnTo>
                <a:cubicBezTo>
                  <a:pt x="20721" y="18655"/>
                  <a:pt x="21600" y="17775"/>
                  <a:pt x="21600" y="16691"/>
                </a:cubicBezTo>
                <a:lnTo>
                  <a:pt x="21600" y="1964"/>
                </a:lnTo>
                <a:cubicBezTo>
                  <a:pt x="21600" y="879"/>
                  <a:pt x="20721" y="0"/>
                  <a:pt x="19636" y="0"/>
                </a:cubicBezTo>
              </a:path>
            </a:pathLst>
          </a:custGeom>
          <a:solidFill>
            <a:srgbClr val="FFFFFF"/>
          </a:solidFill>
          <a:ln w="12700">
            <a:solidFill>
              <a:srgbClr val="FFFFFF"/>
            </a:solidFill>
            <a:miter lim="400000"/>
          </a:ln>
        </p:spPr>
        <p:txBody>
          <a:bodyPr lIns="31424" tIns="31424" rIns="31424" bIns="31424" anchor="ctr"/>
          <a:lstStyle/>
          <a:p>
            <a:pPr defTabSz="377078">
              <a:buClrTx/>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475">
              <a:solidFill>
                <a:srgbClr val="FFFFFF"/>
              </a:solidFill>
              <a:effectLst>
                <a:outerShdw blurRad="38100" dist="12700" dir="5400000" rotWithShape="0">
                  <a:srgbClr val="000000">
                    <a:alpha val="50000"/>
                  </a:srgbClr>
                </a:outerShdw>
              </a:effectLst>
              <a:ea typeface="Source Sans Pro Light" charset="0"/>
              <a:cs typeface="Source Sans Pro Light" charset="0"/>
              <a:sym typeface="Gill Sans"/>
            </a:endParaRPr>
          </a:p>
        </p:txBody>
      </p:sp>
      <p:sp>
        <p:nvSpPr>
          <p:cNvPr id="16" name="TextBox 15">
            <a:extLst>
              <a:ext uri="{FF2B5EF4-FFF2-40B4-BE49-F238E27FC236}">
                <a16:creationId xmlns:a16="http://schemas.microsoft.com/office/drawing/2014/main" id="{A6D8A19E-3C97-40AB-8529-2A5C6161DA29}"/>
              </a:ext>
            </a:extLst>
          </p:cNvPr>
          <p:cNvSpPr txBox="1"/>
          <p:nvPr/>
        </p:nvSpPr>
        <p:spPr>
          <a:xfrm>
            <a:off x="9627218" y="4870834"/>
            <a:ext cx="566181" cy="549381"/>
          </a:xfrm>
          <a:prstGeom prst="rect">
            <a:avLst/>
          </a:prstGeom>
          <a:noFill/>
        </p:spPr>
        <p:txBody>
          <a:bodyPr wrap="none" rtlCol="0">
            <a:spAutoFit/>
          </a:bodyPr>
          <a:lstStyle/>
          <a:p>
            <a:pPr defTabSz="1508760">
              <a:buClrTx/>
              <a:defRPr/>
            </a:pPr>
            <a:r>
              <a:rPr lang="en-US" sz="2970" b="1">
                <a:solidFill>
                  <a:srgbClr val="FFFFFF"/>
                </a:solidFill>
                <a:ea typeface="+mn-ea"/>
                <a:cs typeface="+mn-cs"/>
              </a:rPr>
              <a:t>UI</a:t>
            </a:r>
          </a:p>
        </p:txBody>
      </p:sp>
      <p:sp>
        <p:nvSpPr>
          <p:cNvPr id="17" name="Shape 2567">
            <a:extLst>
              <a:ext uri="{FF2B5EF4-FFF2-40B4-BE49-F238E27FC236}">
                <a16:creationId xmlns:a16="http://schemas.microsoft.com/office/drawing/2014/main" id="{112A1C5A-B0CD-4155-A82D-8761EEC2074F}"/>
              </a:ext>
            </a:extLst>
          </p:cNvPr>
          <p:cNvSpPr/>
          <p:nvPr/>
        </p:nvSpPr>
        <p:spPr>
          <a:xfrm>
            <a:off x="6520274" y="7070748"/>
            <a:ext cx="1250537" cy="1250576"/>
          </a:xfrm>
          <a:custGeom>
            <a:avLst/>
            <a:gdLst/>
            <a:ahLst/>
            <a:cxnLst>
              <a:cxn ang="0">
                <a:pos x="wd2" y="hd2"/>
              </a:cxn>
              <a:cxn ang="5400000">
                <a:pos x="wd2" y="hd2"/>
              </a:cxn>
              <a:cxn ang="10800000">
                <a:pos x="wd2" y="hd2"/>
              </a:cxn>
              <a:cxn ang="16200000">
                <a:pos x="wd2" y="hd2"/>
              </a:cxn>
            </a:cxnLst>
            <a:rect l="0" t="0" r="r" b="b"/>
            <a:pathLst>
              <a:path w="21600" h="21600" extrusionOk="0">
                <a:moveTo>
                  <a:pt x="20618" y="4909"/>
                </a:moveTo>
                <a:lnTo>
                  <a:pt x="12764" y="4909"/>
                </a:lnTo>
                <a:cubicBezTo>
                  <a:pt x="12493" y="4909"/>
                  <a:pt x="12273" y="5129"/>
                  <a:pt x="12273" y="5400"/>
                </a:cubicBezTo>
                <a:cubicBezTo>
                  <a:pt x="12273" y="5671"/>
                  <a:pt x="12493" y="5891"/>
                  <a:pt x="12764" y="5891"/>
                </a:cubicBezTo>
                <a:lnTo>
                  <a:pt x="20618" y="5891"/>
                </a:lnTo>
                <a:lnTo>
                  <a:pt x="20618" y="7854"/>
                </a:lnTo>
                <a:lnTo>
                  <a:pt x="12764" y="7854"/>
                </a:lnTo>
                <a:cubicBezTo>
                  <a:pt x="12493" y="7854"/>
                  <a:pt x="12273" y="8074"/>
                  <a:pt x="12273" y="8345"/>
                </a:cubicBezTo>
                <a:cubicBezTo>
                  <a:pt x="12273" y="8617"/>
                  <a:pt x="12493" y="8836"/>
                  <a:pt x="12764" y="8836"/>
                </a:cubicBezTo>
                <a:lnTo>
                  <a:pt x="18655" y="8836"/>
                </a:lnTo>
                <a:lnTo>
                  <a:pt x="18655" y="20617"/>
                </a:lnTo>
                <a:lnTo>
                  <a:pt x="2945" y="20617"/>
                </a:lnTo>
                <a:lnTo>
                  <a:pt x="2945" y="8836"/>
                </a:lnTo>
                <a:lnTo>
                  <a:pt x="8836" y="8836"/>
                </a:lnTo>
                <a:cubicBezTo>
                  <a:pt x="9107" y="8836"/>
                  <a:pt x="9327" y="8617"/>
                  <a:pt x="9327" y="8345"/>
                </a:cubicBezTo>
                <a:cubicBezTo>
                  <a:pt x="9327" y="8074"/>
                  <a:pt x="9107" y="7854"/>
                  <a:pt x="8836" y="7854"/>
                </a:cubicBezTo>
                <a:lnTo>
                  <a:pt x="982" y="7854"/>
                </a:lnTo>
                <a:lnTo>
                  <a:pt x="982" y="5891"/>
                </a:lnTo>
                <a:lnTo>
                  <a:pt x="8836" y="5891"/>
                </a:lnTo>
                <a:cubicBezTo>
                  <a:pt x="9107" y="5891"/>
                  <a:pt x="9327" y="5671"/>
                  <a:pt x="9327" y="5400"/>
                </a:cubicBezTo>
                <a:cubicBezTo>
                  <a:pt x="9327" y="5129"/>
                  <a:pt x="9107" y="4909"/>
                  <a:pt x="8836" y="4909"/>
                </a:cubicBezTo>
                <a:lnTo>
                  <a:pt x="982" y="4909"/>
                </a:lnTo>
                <a:cubicBezTo>
                  <a:pt x="440" y="4909"/>
                  <a:pt x="0" y="5349"/>
                  <a:pt x="0" y="5891"/>
                </a:cubicBezTo>
                <a:lnTo>
                  <a:pt x="0" y="7854"/>
                </a:lnTo>
                <a:cubicBezTo>
                  <a:pt x="0" y="8396"/>
                  <a:pt x="440" y="8836"/>
                  <a:pt x="982" y="8836"/>
                </a:cubicBezTo>
                <a:lnTo>
                  <a:pt x="1964" y="8836"/>
                </a:lnTo>
                <a:lnTo>
                  <a:pt x="1964" y="20617"/>
                </a:lnTo>
                <a:cubicBezTo>
                  <a:pt x="1964" y="21159"/>
                  <a:pt x="2403" y="21600"/>
                  <a:pt x="2945" y="21600"/>
                </a:cubicBezTo>
                <a:lnTo>
                  <a:pt x="18655" y="21600"/>
                </a:lnTo>
                <a:cubicBezTo>
                  <a:pt x="19197" y="21600"/>
                  <a:pt x="19636" y="21159"/>
                  <a:pt x="19636" y="20617"/>
                </a:cubicBezTo>
                <a:lnTo>
                  <a:pt x="19636" y="8836"/>
                </a:lnTo>
                <a:lnTo>
                  <a:pt x="20618" y="8836"/>
                </a:lnTo>
                <a:cubicBezTo>
                  <a:pt x="21160" y="8836"/>
                  <a:pt x="21600" y="8396"/>
                  <a:pt x="21600" y="7854"/>
                </a:cubicBezTo>
                <a:lnTo>
                  <a:pt x="21600" y="5891"/>
                </a:lnTo>
                <a:cubicBezTo>
                  <a:pt x="21600" y="5349"/>
                  <a:pt x="21160" y="4909"/>
                  <a:pt x="20618" y="4909"/>
                </a:cubicBezTo>
                <a:moveTo>
                  <a:pt x="7855" y="11782"/>
                </a:moveTo>
                <a:cubicBezTo>
                  <a:pt x="7584" y="11782"/>
                  <a:pt x="7364" y="12001"/>
                  <a:pt x="7364" y="12272"/>
                </a:cubicBezTo>
                <a:cubicBezTo>
                  <a:pt x="7364" y="12408"/>
                  <a:pt x="7419" y="12531"/>
                  <a:pt x="7507" y="12619"/>
                </a:cubicBezTo>
                <a:lnTo>
                  <a:pt x="10453" y="15565"/>
                </a:lnTo>
                <a:cubicBezTo>
                  <a:pt x="10542" y="15654"/>
                  <a:pt x="10665" y="15709"/>
                  <a:pt x="10800" y="15709"/>
                </a:cubicBezTo>
                <a:cubicBezTo>
                  <a:pt x="10935" y="15709"/>
                  <a:pt x="11058" y="15654"/>
                  <a:pt x="11147" y="15565"/>
                </a:cubicBezTo>
                <a:lnTo>
                  <a:pt x="14093" y="12619"/>
                </a:lnTo>
                <a:cubicBezTo>
                  <a:pt x="14181" y="12531"/>
                  <a:pt x="14236" y="12408"/>
                  <a:pt x="14236" y="12272"/>
                </a:cubicBezTo>
                <a:cubicBezTo>
                  <a:pt x="14236" y="12001"/>
                  <a:pt x="14016" y="11782"/>
                  <a:pt x="13745" y="11782"/>
                </a:cubicBezTo>
                <a:cubicBezTo>
                  <a:pt x="13610" y="11782"/>
                  <a:pt x="13487" y="11837"/>
                  <a:pt x="13398" y="11925"/>
                </a:cubicBezTo>
                <a:lnTo>
                  <a:pt x="11291" y="14033"/>
                </a:lnTo>
                <a:lnTo>
                  <a:pt x="11291" y="492"/>
                </a:lnTo>
                <a:lnTo>
                  <a:pt x="11291" y="491"/>
                </a:lnTo>
                <a:cubicBezTo>
                  <a:pt x="11291" y="220"/>
                  <a:pt x="11071" y="0"/>
                  <a:pt x="10800" y="0"/>
                </a:cubicBezTo>
                <a:cubicBezTo>
                  <a:pt x="10529" y="0"/>
                  <a:pt x="10309" y="220"/>
                  <a:pt x="10309" y="491"/>
                </a:cubicBezTo>
                <a:lnTo>
                  <a:pt x="10309" y="14033"/>
                </a:lnTo>
                <a:lnTo>
                  <a:pt x="8202" y="11925"/>
                </a:lnTo>
                <a:cubicBezTo>
                  <a:pt x="8113" y="11837"/>
                  <a:pt x="7990" y="11782"/>
                  <a:pt x="7855" y="11782"/>
                </a:cubicBezTo>
              </a:path>
            </a:pathLst>
          </a:custGeom>
          <a:solidFill>
            <a:srgbClr val="0067DF"/>
          </a:solidFill>
          <a:ln w="12700">
            <a:solidFill>
              <a:srgbClr val="0067DF"/>
            </a:solidFill>
            <a:miter lim="400000"/>
          </a:ln>
        </p:spPr>
        <p:txBody>
          <a:bodyPr lIns="31424" tIns="31424" rIns="31424" bIns="31424" anchor="ctr"/>
          <a:lstStyle/>
          <a:p>
            <a:pPr defTabSz="377078">
              <a:buClrTx/>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475">
              <a:solidFill>
                <a:srgbClr val="FFFFFF"/>
              </a:solidFill>
              <a:effectLst>
                <a:outerShdw blurRad="38100" dist="12700" dir="5400000" rotWithShape="0">
                  <a:srgbClr val="000000">
                    <a:alpha val="50000"/>
                  </a:srgbClr>
                </a:outerShdw>
              </a:effectLst>
              <a:ea typeface="Source Sans Pro Light" charset="0"/>
              <a:cs typeface="Source Sans Pro Light" charset="0"/>
              <a:sym typeface="Gill Sans"/>
            </a:endParaRPr>
          </a:p>
        </p:txBody>
      </p:sp>
      <p:sp>
        <p:nvSpPr>
          <p:cNvPr id="18" name="Shape 2568">
            <a:extLst>
              <a:ext uri="{FF2B5EF4-FFF2-40B4-BE49-F238E27FC236}">
                <a16:creationId xmlns:a16="http://schemas.microsoft.com/office/drawing/2014/main" id="{EA826A2A-CB44-4549-80C5-4376E05F8AF7}"/>
              </a:ext>
            </a:extLst>
          </p:cNvPr>
          <p:cNvSpPr/>
          <p:nvPr/>
        </p:nvSpPr>
        <p:spPr>
          <a:xfrm>
            <a:off x="12300993" y="7070748"/>
            <a:ext cx="1250537" cy="1250576"/>
          </a:xfrm>
          <a:custGeom>
            <a:avLst/>
            <a:gdLst/>
            <a:ahLst/>
            <a:cxnLst>
              <a:cxn ang="0">
                <a:pos x="wd2" y="hd2"/>
              </a:cxn>
              <a:cxn ang="5400000">
                <a:pos x="wd2" y="hd2"/>
              </a:cxn>
              <a:cxn ang="10800000">
                <a:pos x="wd2" y="hd2"/>
              </a:cxn>
              <a:cxn ang="16200000">
                <a:pos x="wd2" y="hd2"/>
              </a:cxn>
            </a:cxnLst>
            <a:rect l="0" t="0" r="r" b="b"/>
            <a:pathLst>
              <a:path w="21600" h="21600" extrusionOk="0">
                <a:moveTo>
                  <a:pt x="20618" y="4909"/>
                </a:moveTo>
                <a:lnTo>
                  <a:pt x="12764" y="4909"/>
                </a:lnTo>
                <a:cubicBezTo>
                  <a:pt x="12493" y="4909"/>
                  <a:pt x="12273" y="5129"/>
                  <a:pt x="12273" y="5400"/>
                </a:cubicBezTo>
                <a:cubicBezTo>
                  <a:pt x="12273" y="5671"/>
                  <a:pt x="12493" y="5891"/>
                  <a:pt x="12764" y="5891"/>
                </a:cubicBezTo>
                <a:lnTo>
                  <a:pt x="20618" y="5891"/>
                </a:lnTo>
                <a:lnTo>
                  <a:pt x="20618" y="7854"/>
                </a:lnTo>
                <a:lnTo>
                  <a:pt x="12764" y="7854"/>
                </a:lnTo>
                <a:cubicBezTo>
                  <a:pt x="12493" y="7854"/>
                  <a:pt x="12273" y="8074"/>
                  <a:pt x="12273" y="8345"/>
                </a:cubicBezTo>
                <a:cubicBezTo>
                  <a:pt x="12273" y="8617"/>
                  <a:pt x="12493" y="8836"/>
                  <a:pt x="12764" y="8836"/>
                </a:cubicBezTo>
                <a:lnTo>
                  <a:pt x="18655" y="8836"/>
                </a:lnTo>
                <a:lnTo>
                  <a:pt x="18655" y="20617"/>
                </a:lnTo>
                <a:lnTo>
                  <a:pt x="2945" y="20617"/>
                </a:lnTo>
                <a:lnTo>
                  <a:pt x="2945" y="8836"/>
                </a:lnTo>
                <a:lnTo>
                  <a:pt x="8836" y="8836"/>
                </a:lnTo>
                <a:cubicBezTo>
                  <a:pt x="9107" y="8836"/>
                  <a:pt x="9327" y="8617"/>
                  <a:pt x="9327" y="8345"/>
                </a:cubicBezTo>
                <a:cubicBezTo>
                  <a:pt x="9327" y="8074"/>
                  <a:pt x="9107" y="7854"/>
                  <a:pt x="8836" y="7854"/>
                </a:cubicBezTo>
                <a:lnTo>
                  <a:pt x="982" y="7854"/>
                </a:lnTo>
                <a:lnTo>
                  <a:pt x="982" y="5891"/>
                </a:lnTo>
                <a:lnTo>
                  <a:pt x="8836" y="5891"/>
                </a:lnTo>
                <a:cubicBezTo>
                  <a:pt x="9107" y="5891"/>
                  <a:pt x="9327" y="5671"/>
                  <a:pt x="9327" y="5400"/>
                </a:cubicBezTo>
                <a:cubicBezTo>
                  <a:pt x="9327" y="5129"/>
                  <a:pt x="9107" y="4909"/>
                  <a:pt x="8836" y="4909"/>
                </a:cubicBezTo>
                <a:lnTo>
                  <a:pt x="982" y="4909"/>
                </a:lnTo>
                <a:cubicBezTo>
                  <a:pt x="440" y="4909"/>
                  <a:pt x="0" y="5349"/>
                  <a:pt x="0" y="5891"/>
                </a:cubicBezTo>
                <a:lnTo>
                  <a:pt x="0" y="7854"/>
                </a:lnTo>
                <a:cubicBezTo>
                  <a:pt x="0" y="8396"/>
                  <a:pt x="440" y="8836"/>
                  <a:pt x="982" y="8836"/>
                </a:cubicBezTo>
                <a:lnTo>
                  <a:pt x="1964" y="8836"/>
                </a:lnTo>
                <a:lnTo>
                  <a:pt x="1964" y="20617"/>
                </a:lnTo>
                <a:cubicBezTo>
                  <a:pt x="1964" y="21159"/>
                  <a:pt x="2403" y="21600"/>
                  <a:pt x="2945" y="21600"/>
                </a:cubicBezTo>
                <a:lnTo>
                  <a:pt x="18655" y="21600"/>
                </a:lnTo>
                <a:cubicBezTo>
                  <a:pt x="19197" y="21600"/>
                  <a:pt x="19636" y="21159"/>
                  <a:pt x="19636" y="20617"/>
                </a:cubicBezTo>
                <a:lnTo>
                  <a:pt x="19636" y="8836"/>
                </a:lnTo>
                <a:lnTo>
                  <a:pt x="20618" y="8836"/>
                </a:lnTo>
                <a:cubicBezTo>
                  <a:pt x="21160" y="8836"/>
                  <a:pt x="21600" y="8396"/>
                  <a:pt x="21600" y="7854"/>
                </a:cubicBezTo>
                <a:lnTo>
                  <a:pt x="21600" y="5891"/>
                </a:lnTo>
                <a:cubicBezTo>
                  <a:pt x="21600" y="5349"/>
                  <a:pt x="21160" y="4909"/>
                  <a:pt x="20618" y="4909"/>
                </a:cubicBezTo>
                <a:moveTo>
                  <a:pt x="7855" y="3927"/>
                </a:moveTo>
                <a:cubicBezTo>
                  <a:pt x="7990" y="3927"/>
                  <a:pt x="8113" y="3872"/>
                  <a:pt x="8202" y="3784"/>
                </a:cubicBezTo>
                <a:lnTo>
                  <a:pt x="10309" y="1676"/>
                </a:lnTo>
                <a:lnTo>
                  <a:pt x="10309" y="15218"/>
                </a:lnTo>
                <a:lnTo>
                  <a:pt x="10309" y="15218"/>
                </a:lnTo>
                <a:cubicBezTo>
                  <a:pt x="10309" y="15489"/>
                  <a:pt x="10529" y="15709"/>
                  <a:pt x="10800" y="15709"/>
                </a:cubicBezTo>
                <a:cubicBezTo>
                  <a:pt x="11071" y="15709"/>
                  <a:pt x="11291" y="15489"/>
                  <a:pt x="11291" y="15218"/>
                </a:cubicBezTo>
                <a:lnTo>
                  <a:pt x="11291" y="1676"/>
                </a:lnTo>
                <a:lnTo>
                  <a:pt x="13398" y="3784"/>
                </a:lnTo>
                <a:cubicBezTo>
                  <a:pt x="13487" y="3872"/>
                  <a:pt x="13610" y="3927"/>
                  <a:pt x="13745" y="3927"/>
                </a:cubicBezTo>
                <a:cubicBezTo>
                  <a:pt x="14016" y="3927"/>
                  <a:pt x="14236" y="3708"/>
                  <a:pt x="14236" y="3436"/>
                </a:cubicBezTo>
                <a:cubicBezTo>
                  <a:pt x="14236" y="3301"/>
                  <a:pt x="14181" y="3178"/>
                  <a:pt x="14093" y="3089"/>
                </a:cubicBezTo>
                <a:lnTo>
                  <a:pt x="11147" y="144"/>
                </a:lnTo>
                <a:cubicBezTo>
                  <a:pt x="11058" y="55"/>
                  <a:pt x="10935" y="0"/>
                  <a:pt x="10800" y="0"/>
                </a:cubicBezTo>
                <a:cubicBezTo>
                  <a:pt x="10665" y="0"/>
                  <a:pt x="10542" y="55"/>
                  <a:pt x="10453" y="144"/>
                </a:cubicBezTo>
                <a:lnTo>
                  <a:pt x="7507" y="3089"/>
                </a:lnTo>
                <a:cubicBezTo>
                  <a:pt x="7419" y="3178"/>
                  <a:pt x="7364" y="3301"/>
                  <a:pt x="7364" y="3436"/>
                </a:cubicBezTo>
                <a:cubicBezTo>
                  <a:pt x="7364" y="3708"/>
                  <a:pt x="7584" y="3927"/>
                  <a:pt x="7855" y="3927"/>
                </a:cubicBezTo>
              </a:path>
            </a:pathLst>
          </a:custGeom>
          <a:solidFill>
            <a:srgbClr val="0067DF"/>
          </a:solidFill>
          <a:ln w="12700">
            <a:solidFill>
              <a:srgbClr val="0067DF"/>
            </a:solidFill>
            <a:miter lim="400000"/>
          </a:ln>
        </p:spPr>
        <p:txBody>
          <a:bodyPr lIns="31424" tIns="31424" rIns="31424" bIns="31424" anchor="ctr"/>
          <a:lstStyle/>
          <a:p>
            <a:pPr defTabSz="377078">
              <a:buClrTx/>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475">
              <a:solidFill>
                <a:srgbClr val="FFFFFF"/>
              </a:solidFill>
              <a:effectLst>
                <a:outerShdw blurRad="38100" dist="12700" dir="5400000" rotWithShape="0">
                  <a:srgbClr val="000000">
                    <a:alpha val="50000"/>
                  </a:srgbClr>
                </a:outerShdw>
              </a:effectLst>
              <a:ea typeface="Source Sans Pro Light" charset="0"/>
              <a:cs typeface="Source Sans Pro Light" charset="0"/>
              <a:sym typeface="Gill Sans"/>
            </a:endParaRPr>
          </a:p>
        </p:txBody>
      </p:sp>
    </p:spTree>
    <p:custDataLst>
      <p:tags r:id="rId1"/>
    </p:custDataLst>
    <p:extLst>
      <p:ext uri="{BB962C8B-B14F-4D97-AF65-F5344CB8AC3E}">
        <p14:creationId xmlns:p14="http://schemas.microsoft.com/office/powerpoint/2010/main" val="37989750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1BB6B58-10DD-7741-0787-3AEEB0EC2FC9}"/>
              </a:ext>
            </a:extLst>
          </p:cNvPr>
          <p:cNvPicPr>
            <a:picLocks noChangeAspect="1"/>
          </p:cNvPicPr>
          <p:nvPr/>
        </p:nvPicPr>
        <p:blipFill>
          <a:blip r:embed="rId2"/>
          <a:stretch>
            <a:fillRect/>
          </a:stretch>
        </p:blipFill>
        <p:spPr>
          <a:xfrm>
            <a:off x="374575" y="3382172"/>
            <a:ext cx="17222794" cy="6465213"/>
          </a:xfrm>
          <a:prstGeom prst="rect">
            <a:avLst/>
          </a:prstGeom>
        </p:spPr>
      </p:pic>
      <p:grpSp>
        <p:nvGrpSpPr>
          <p:cNvPr id="10" name="Group 9">
            <a:extLst>
              <a:ext uri="{FF2B5EF4-FFF2-40B4-BE49-F238E27FC236}">
                <a16:creationId xmlns:a16="http://schemas.microsoft.com/office/drawing/2014/main" id="{8D12711B-973E-FE28-BD19-8E94FB735938}"/>
              </a:ext>
            </a:extLst>
          </p:cNvPr>
          <p:cNvGrpSpPr/>
          <p:nvPr/>
        </p:nvGrpSpPr>
        <p:grpSpPr>
          <a:xfrm>
            <a:off x="709402" y="550160"/>
            <a:ext cx="8276570" cy="2389748"/>
            <a:chOff x="1676400" y="8531095"/>
            <a:chExt cx="8276570" cy="2389748"/>
          </a:xfrm>
        </p:grpSpPr>
        <p:sp>
          <p:nvSpPr>
            <p:cNvPr id="11" name="TextBox 10">
              <a:extLst>
                <a:ext uri="{FF2B5EF4-FFF2-40B4-BE49-F238E27FC236}">
                  <a16:creationId xmlns:a16="http://schemas.microsoft.com/office/drawing/2014/main" id="{4EE68B4E-D299-796F-C852-F88992DAE830}"/>
                </a:ext>
              </a:extLst>
            </p:cNvPr>
            <p:cNvSpPr txBox="1"/>
            <p:nvPr/>
          </p:nvSpPr>
          <p:spPr>
            <a:xfrm>
              <a:off x="2945897" y="8612519"/>
              <a:ext cx="7007073" cy="2308324"/>
            </a:xfrm>
            <a:prstGeom prst="rect">
              <a:avLst/>
            </a:prstGeom>
            <a:ln>
              <a:solidFill>
                <a:schemeClr val="accent6">
                  <a:lumMod val="75000"/>
                </a:schemeClr>
              </a:solidFill>
            </a:ln>
          </p:spPr>
          <p:style>
            <a:lnRef idx="2">
              <a:schemeClr val="accent4"/>
            </a:lnRef>
            <a:fillRef idx="1">
              <a:schemeClr val="lt1"/>
            </a:fillRef>
            <a:effectRef idx="0">
              <a:schemeClr val="accent4"/>
            </a:effectRef>
            <a:fontRef idx="minor">
              <a:schemeClr val="dk1"/>
            </a:fontRef>
          </p:style>
          <p:txBody>
            <a:bodyPr wrap="square">
              <a:spAutoFit/>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600" b="1" i="0" u="none" strike="noStrike" kern="1200" cap="none" spc="0" normalizeH="0" baseline="0" noProof="0" dirty="0">
                  <a:ln>
                    <a:noFill/>
                  </a:ln>
                  <a:solidFill>
                    <a:srgbClr val="000000"/>
                  </a:solidFill>
                  <a:effectLst/>
                  <a:uLnTx/>
                  <a:uFillTx/>
                  <a:latin typeface="Arial"/>
                  <a:ea typeface="+mn-ea"/>
                  <a:cs typeface="+mn-cs"/>
                  <a:sym typeface="Arial"/>
                </a:rPr>
                <a:t>Let’s add a new Sequence in the project-&gt; exception </a:t>
              </a:r>
              <a:r>
                <a:rPr kumimoji="0" lang="en-US" sz="3600" b="1" i="0" u="none" strike="noStrike" kern="1200" cap="none" spc="0" normalizeH="0" baseline="0" noProof="0" dirty="0" err="1">
                  <a:ln>
                    <a:noFill/>
                  </a:ln>
                  <a:solidFill>
                    <a:srgbClr val="000000"/>
                  </a:solidFill>
                  <a:effectLst/>
                  <a:uLnTx/>
                  <a:uFillTx/>
                  <a:latin typeface="Arial"/>
                  <a:ea typeface="+mn-ea"/>
                  <a:cs typeface="+mn-cs"/>
                  <a:sym typeface="Arial"/>
                </a:rPr>
                <a:t>handling.xaml</a:t>
              </a:r>
              <a:endParaRPr kumimoji="0" lang="en-US" sz="3600" b="1" i="0" u="none" strike="noStrike" kern="1200" cap="none" spc="0" normalizeH="0" baseline="0" noProof="0" dirty="0">
                <a:ln>
                  <a:noFill/>
                </a:ln>
                <a:solidFill>
                  <a:srgbClr val="000000"/>
                </a:solidFill>
                <a:effectLst/>
                <a:uLnTx/>
                <a:uFillTx/>
                <a:latin typeface="Arial"/>
                <a:ea typeface="+mn-ea"/>
                <a:cs typeface="+mn-cs"/>
                <a:sym typeface="Arial"/>
              </a:endParaRPr>
            </a:p>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endParaRPr kumimoji="0" lang="en-IN" sz="3600" b="1" i="0" u="none" strike="noStrike" kern="1200" cap="none" spc="0" normalizeH="0" baseline="0" noProof="0" dirty="0">
                <a:ln>
                  <a:noFill/>
                </a:ln>
                <a:solidFill>
                  <a:srgbClr val="ED7D31"/>
                </a:solidFill>
                <a:effectLst/>
                <a:uLnTx/>
                <a:uFillTx/>
                <a:latin typeface="Arial"/>
                <a:ea typeface="+mn-ea"/>
                <a:cs typeface="+mn-cs"/>
                <a:sym typeface="Arial"/>
              </a:endParaRPr>
            </a:p>
          </p:txBody>
        </p:sp>
        <p:pic>
          <p:nvPicPr>
            <p:cNvPr id="12" name="Graphic 11" descr="Information with solid fill">
              <a:extLst>
                <a:ext uri="{FF2B5EF4-FFF2-40B4-BE49-F238E27FC236}">
                  <a16:creationId xmlns:a16="http://schemas.microsoft.com/office/drawing/2014/main" id="{56946364-C02D-F423-7B81-7AD47A1922F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76400" y="8531095"/>
              <a:ext cx="1418804" cy="1418804"/>
            </a:xfrm>
            <a:prstGeom prst="rect">
              <a:avLst/>
            </a:prstGeom>
          </p:spPr>
        </p:pic>
      </p:grpSp>
      <p:sp>
        <p:nvSpPr>
          <p:cNvPr id="15" name="TextBox 14">
            <a:extLst>
              <a:ext uri="{FF2B5EF4-FFF2-40B4-BE49-F238E27FC236}">
                <a16:creationId xmlns:a16="http://schemas.microsoft.com/office/drawing/2014/main" id="{9E81DA8E-DD97-AEA7-16D1-4A497EDD6BA0}"/>
              </a:ext>
            </a:extLst>
          </p:cNvPr>
          <p:cNvSpPr txBox="1"/>
          <p:nvPr/>
        </p:nvSpPr>
        <p:spPr>
          <a:xfrm>
            <a:off x="374575" y="6742218"/>
            <a:ext cx="6243880" cy="1077218"/>
          </a:xfrm>
          <a:prstGeom prst="rect">
            <a:avLst/>
          </a:prstGeom>
        </p:spPr>
        <p:style>
          <a:lnRef idx="2">
            <a:schemeClr val="accent4"/>
          </a:lnRef>
          <a:fillRef idx="1">
            <a:schemeClr val="lt1"/>
          </a:fillRef>
          <a:effectRef idx="0">
            <a:schemeClr val="accent4"/>
          </a:effectRef>
          <a:fontRef idx="minor">
            <a:schemeClr val="dk1"/>
          </a:fontRef>
        </p:style>
        <p:txBody>
          <a:bodyPr wrap="square">
            <a:spAutoFit/>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200" b="0" i="0" u="none" strike="noStrike" kern="1200" cap="none" spc="0" normalizeH="0" baseline="0" noProof="0" dirty="0">
                <a:ln>
                  <a:noFill/>
                </a:ln>
                <a:solidFill>
                  <a:srgbClr val="000000"/>
                </a:solidFill>
                <a:effectLst/>
                <a:uLnTx/>
                <a:uFillTx/>
                <a:latin typeface="Arial"/>
                <a:ea typeface="+mn-ea"/>
                <a:cs typeface="+mn-cs"/>
                <a:sym typeface="Arial"/>
              </a:rPr>
              <a:t>In the activity panel, search for:</a:t>
            </a:r>
          </a:p>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200" b="1" i="0" u="none" strike="noStrike" kern="1200" cap="none" spc="0" normalizeH="0" baseline="0" noProof="0" dirty="0">
                <a:ln>
                  <a:noFill/>
                </a:ln>
                <a:solidFill>
                  <a:srgbClr val="C00000"/>
                </a:solidFill>
                <a:effectLst/>
                <a:uLnTx/>
                <a:uFillTx/>
                <a:latin typeface="Arial"/>
                <a:ea typeface="+mn-ea"/>
                <a:cs typeface="+mn-cs"/>
                <a:sym typeface="Arial"/>
              </a:rPr>
              <a:t>Use application</a:t>
            </a:r>
            <a:r>
              <a:rPr kumimoji="0" lang="en-US" sz="3200" b="1" i="0" u="none" strike="noStrike" kern="1200" cap="none" spc="0" normalizeH="0" noProof="0" dirty="0">
                <a:ln>
                  <a:noFill/>
                </a:ln>
                <a:solidFill>
                  <a:srgbClr val="C00000"/>
                </a:solidFill>
                <a:effectLst/>
                <a:uLnTx/>
                <a:uFillTx/>
                <a:latin typeface="Arial"/>
                <a:ea typeface="+mn-ea"/>
                <a:cs typeface="+mn-cs"/>
                <a:sym typeface="Arial"/>
              </a:rPr>
              <a:t> browser</a:t>
            </a:r>
            <a:endParaRPr kumimoji="0" lang="en-US" sz="3200" b="1" i="0" u="none" strike="noStrike" kern="1200" cap="none" spc="0" normalizeH="0" baseline="0" noProof="0" dirty="0">
              <a:ln>
                <a:noFill/>
              </a:ln>
              <a:solidFill>
                <a:srgbClr val="C00000"/>
              </a:solidFill>
              <a:effectLst/>
              <a:uLnTx/>
              <a:uFillTx/>
              <a:latin typeface="Arial"/>
              <a:ea typeface="+mn-ea"/>
              <a:cs typeface="+mn-cs"/>
              <a:sym typeface="Arial"/>
            </a:endParaRPr>
          </a:p>
        </p:txBody>
      </p:sp>
      <p:pic>
        <p:nvPicPr>
          <p:cNvPr id="4" name="Picture 3">
            <a:extLst>
              <a:ext uri="{FF2B5EF4-FFF2-40B4-BE49-F238E27FC236}">
                <a16:creationId xmlns:a16="http://schemas.microsoft.com/office/drawing/2014/main" id="{17C37570-3B41-D68D-9E79-2CDE67A2F9E4}"/>
              </a:ext>
            </a:extLst>
          </p:cNvPr>
          <p:cNvPicPr>
            <a:picLocks noChangeAspect="1"/>
          </p:cNvPicPr>
          <p:nvPr/>
        </p:nvPicPr>
        <p:blipFill>
          <a:blip r:embed="rId5"/>
          <a:stretch>
            <a:fillRect/>
          </a:stretch>
        </p:blipFill>
        <p:spPr>
          <a:xfrm>
            <a:off x="11958637" y="258508"/>
            <a:ext cx="5608394" cy="2798730"/>
          </a:xfrm>
          <a:prstGeom prst="rect">
            <a:avLst/>
          </a:prstGeom>
        </p:spPr>
      </p:pic>
      <p:cxnSp>
        <p:nvCxnSpPr>
          <p:cNvPr id="5" name="Straight Arrow Connector 4">
            <a:extLst>
              <a:ext uri="{FF2B5EF4-FFF2-40B4-BE49-F238E27FC236}">
                <a16:creationId xmlns:a16="http://schemas.microsoft.com/office/drawing/2014/main" id="{08D2531D-3E77-3A92-31E1-A89A1F916C96}"/>
              </a:ext>
            </a:extLst>
          </p:cNvPr>
          <p:cNvCxnSpPr>
            <a:cxnSpLocks/>
          </p:cNvCxnSpPr>
          <p:nvPr/>
        </p:nvCxnSpPr>
        <p:spPr>
          <a:xfrm>
            <a:off x="3798277" y="6172200"/>
            <a:ext cx="5820508" cy="0"/>
          </a:xfrm>
          <a:prstGeom prst="straightConnector1">
            <a:avLst/>
          </a:prstGeom>
          <a:ln w="76200">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010994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29DF440-5678-7685-94F8-E7A5B351EDB5}"/>
              </a:ext>
            </a:extLst>
          </p:cNvPr>
          <p:cNvPicPr>
            <a:picLocks noChangeAspect="1"/>
          </p:cNvPicPr>
          <p:nvPr/>
        </p:nvPicPr>
        <p:blipFill>
          <a:blip r:embed="rId2"/>
          <a:stretch>
            <a:fillRect/>
          </a:stretch>
        </p:blipFill>
        <p:spPr>
          <a:xfrm>
            <a:off x="6326497" y="3896245"/>
            <a:ext cx="12734925" cy="5819775"/>
          </a:xfrm>
          <a:prstGeom prst="rect">
            <a:avLst/>
          </a:prstGeom>
        </p:spPr>
      </p:pic>
      <p:grpSp>
        <p:nvGrpSpPr>
          <p:cNvPr id="10" name="Group 9">
            <a:extLst>
              <a:ext uri="{FF2B5EF4-FFF2-40B4-BE49-F238E27FC236}">
                <a16:creationId xmlns:a16="http://schemas.microsoft.com/office/drawing/2014/main" id="{8D12711B-973E-FE28-BD19-8E94FB735938}"/>
              </a:ext>
            </a:extLst>
          </p:cNvPr>
          <p:cNvGrpSpPr/>
          <p:nvPr/>
        </p:nvGrpSpPr>
        <p:grpSpPr>
          <a:xfrm>
            <a:off x="709402" y="550160"/>
            <a:ext cx="8276570" cy="2389748"/>
            <a:chOff x="1676400" y="8531095"/>
            <a:chExt cx="8276570" cy="2389748"/>
          </a:xfrm>
        </p:grpSpPr>
        <p:sp>
          <p:nvSpPr>
            <p:cNvPr id="11" name="TextBox 10">
              <a:extLst>
                <a:ext uri="{FF2B5EF4-FFF2-40B4-BE49-F238E27FC236}">
                  <a16:creationId xmlns:a16="http://schemas.microsoft.com/office/drawing/2014/main" id="{4EE68B4E-D299-796F-C852-F88992DAE830}"/>
                </a:ext>
              </a:extLst>
            </p:cNvPr>
            <p:cNvSpPr txBox="1"/>
            <p:nvPr/>
          </p:nvSpPr>
          <p:spPr>
            <a:xfrm>
              <a:off x="2945897" y="8612519"/>
              <a:ext cx="7007073" cy="2308324"/>
            </a:xfrm>
            <a:prstGeom prst="rect">
              <a:avLst/>
            </a:prstGeom>
            <a:ln>
              <a:solidFill>
                <a:schemeClr val="accent6">
                  <a:lumMod val="75000"/>
                </a:schemeClr>
              </a:solidFill>
            </a:ln>
          </p:spPr>
          <p:style>
            <a:lnRef idx="2">
              <a:schemeClr val="accent4"/>
            </a:lnRef>
            <a:fillRef idx="1">
              <a:schemeClr val="lt1"/>
            </a:fillRef>
            <a:effectRef idx="0">
              <a:schemeClr val="accent4"/>
            </a:effectRef>
            <a:fontRef idx="minor">
              <a:schemeClr val="dk1"/>
            </a:fontRef>
          </p:style>
          <p:txBody>
            <a:bodyPr wrap="square">
              <a:spAutoFit/>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600" b="1" i="0" u="none" strike="noStrike" kern="1200" cap="none" spc="0" normalizeH="0" baseline="0" noProof="0" dirty="0">
                  <a:ln>
                    <a:noFill/>
                  </a:ln>
                  <a:solidFill>
                    <a:srgbClr val="000000"/>
                  </a:solidFill>
                  <a:effectLst/>
                  <a:uLnTx/>
                  <a:uFillTx/>
                  <a:latin typeface="Arial"/>
                  <a:ea typeface="+mn-ea"/>
                  <a:cs typeface="+mn-cs"/>
                  <a:sym typeface="Arial"/>
                </a:rPr>
                <a:t>Let’s add a new Sequence in the project-&gt; exception </a:t>
              </a:r>
              <a:r>
                <a:rPr kumimoji="0" lang="en-US" sz="3600" b="1" i="0" u="none" strike="noStrike" kern="1200" cap="none" spc="0" normalizeH="0" baseline="0" noProof="0" dirty="0" err="1">
                  <a:ln>
                    <a:noFill/>
                  </a:ln>
                  <a:solidFill>
                    <a:srgbClr val="000000"/>
                  </a:solidFill>
                  <a:effectLst/>
                  <a:uLnTx/>
                  <a:uFillTx/>
                  <a:latin typeface="Arial"/>
                  <a:ea typeface="+mn-ea"/>
                  <a:cs typeface="+mn-cs"/>
                  <a:sym typeface="Arial"/>
                </a:rPr>
                <a:t>handling.xaml</a:t>
              </a:r>
              <a:endParaRPr kumimoji="0" lang="en-US" sz="3600" b="1" i="0" u="none" strike="noStrike" kern="1200" cap="none" spc="0" normalizeH="0" baseline="0" noProof="0" dirty="0">
                <a:ln>
                  <a:noFill/>
                </a:ln>
                <a:solidFill>
                  <a:srgbClr val="000000"/>
                </a:solidFill>
                <a:effectLst/>
                <a:uLnTx/>
                <a:uFillTx/>
                <a:latin typeface="Arial"/>
                <a:ea typeface="+mn-ea"/>
                <a:cs typeface="+mn-cs"/>
                <a:sym typeface="Arial"/>
              </a:endParaRPr>
            </a:p>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endParaRPr kumimoji="0" lang="en-IN" sz="3600" b="1" i="0" u="none" strike="noStrike" kern="1200" cap="none" spc="0" normalizeH="0" baseline="0" noProof="0" dirty="0">
                <a:ln>
                  <a:noFill/>
                </a:ln>
                <a:solidFill>
                  <a:srgbClr val="ED7D31"/>
                </a:solidFill>
                <a:effectLst/>
                <a:uLnTx/>
                <a:uFillTx/>
                <a:latin typeface="Arial"/>
                <a:ea typeface="+mn-ea"/>
                <a:cs typeface="+mn-cs"/>
                <a:sym typeface="Arial"/>
              </a:endParaRPr>
            </a:p>
          </p:txBody>
        </p:sp>
        <p:pic>
          <p:nvPicPr>
            <p:cNvPr id="12" name="Graphic 11" descr="Information with solid fill">
              <a:extLst>
                <a:ext uri="{FF2B5EF4-FFF2-40B4-BE49-F238E27FC236}">
                  <a16:creationId xmlns:a16="http://schemas.microsoft.com/office/drawing/2014/main" id="{56946364-C02D-F423-7B81-7AD47A1922F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76400" y="8531095"/>
              <a:ext cx="1418804" cy="1418804"/>
            </a:xfrm>
            <a:prstGeom prst="rect">
              <a:avLst/>
            </a:prstGeom>
          </p:spPr>
        </p:pic>
      </p:grpSp>
      <p:sp>
        <p:nvSpPr>
          <p:cNvPr id="15" name="TextBox 14">
            <a:extLst>
              <a:ext uri="{FF2B5EF4-FFF2-40B4-BE49-F238E27FC236}">
                <a16:creationId xmlns:a16="http://schemas.microsoft.com/office/drawing/2014/main" id="{9E81DA8E-DD97-AEA7-16D1-4A497EDD6BA0}"/>
              </a:ext>
            </a:extLst>
          </p:cNvPr>
          <p:cNvSpPr txBox="1"/>
          <p:nvPr/>
        </p:nvSpPr>
        <p:spPr>
          <a:xfrm>
            <a:off x="709402" y="6806133"/>
            <a:ext cx="8611397" cy="2554545"/>
          </a:xfrm>
          <a:prstGeom prst="rect">
            <a:avLst/>
          </a:prstGeom>
        </p:spPr>
        <p:style>
          <a:lnRef idx="2">
            <a:schemeClr val="accent4"/>
          </a:lnRef>
          <a:fillRef idx="1">
            <a:schemeClr val="lt1"/>
          </a:fillRef>
          <a:effectRef idx="0">
            <a:schemeClr val="accent4"/>
          </a:effectRef>
          <a:fontRef idx="minor">
            <a:schemeClr val="dk1"/>
          </a:fontRef>
        </p:style>
        <p:txBody>
          <a:bodyPr wrap="square">
            <a:spAutoFit/>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200" b="0" i="0" u="none" strike="noStrike" kern="1200" cap="none" spc="0" normalizeH="0" baseline="0" noProof="0" dirty="0">
                <a:ln>
                  <a:noFill/>
                </a:ln>
                <a:solidFill>
                  <a:srgbClr val="000000"/>
                </a:solidFill>
                <a:effectLst/>
                <a:uLnTx/>
                <a:uFillTx/>
                <a:latin typeface="Arial"/>
                <a:ea typeface="+mn-ea"/>
                <a:cs typeface="+mn-cs"/>
                <a:sym typeface="Arial"/>
              </a:rPr>
              <a:t>Go to the website: </a:t>
            </a:r>
          </a:p>
          <a:p>
            <a:pPr lvl="0" algn="just">
              <a:defRPr/>
            </a:pPr>
            <a:r>
              <a:rPr lang="en-US" sz="3200" kern="1200" dirty="0">
                <a:solidFill>
                  <a:srgbClr val="000000"/>
                </a:solidFill>
                <a:hlinkClick r:id="rId5"/>
              </a:rPr>
              <a:t>https://www.rpasamples.com/unicornname</a:t>
            </a:r>
            <a:endParaRPr lang="en-US" sz="3200" kern="1200" dirty="0">
              <a:solidFill>
                <a:srgbClr val="000000"/>
              </a:solidFill>
            </a:endParaRPr>
          </a:p>
          <a:p>
            <a:pPr lvl="0" algn="just">
              <a:defRPr/>
            </a:pPr>
            <a:endParaRPr lang="en-US" sz="3200" kern="1200" dirty="0">
              <a:solidFill>
                <a:srgbClr val="000000"/>
              </a:solidFill>
            </a:endParaRPr>
          </a:p>
          <a:p>
            <a:pPr lvl="0" algn="just">
              <a:defRPr/>
            </a:pPr>
            <a:r>
              <a:rPr lang="en-US" sz="3200" kern="1200" dirty="0">
                <a:solidFill>
                  <a:srgbClr val="000000"/>
                </a:solidFill>
              </a:rPr>
              <a:t>With </a:t>
            </a:r>
            <a:r>
              <a:rPr lang="en-US" sz="3200" b="1" kern="1200" dirty="0">
                <a:solidFill>
                  <a:srgbClr val="000000"/>
                </a:solidFill>
              </a:rPr>
              <a:t>Microsoft Edge </a:t>
            </a:r>
            <a:r>
              <a:rPr lang="en-US" sz="3200" kern="1200" dirty="0">
                <a:solidFill>
                  <a:srgbClr val="000000"/>
                </a:solidFill>
              </a:rPr>
              <a:t>browser</a:t>
            </a:r>
          </a:p>
          <a:p>
            <a:pPr lvl="0" algn="just">
              <a:defRPr/>
            </a:pPr>
            <a:endParaRPr lang="en-US" sz="3200" kern="1200" dirty="0">
              <a:solidFill>
                <a:srgbClr val="000000"/>
              </a:solidFill>
              <a:latin typeface="Arial"/>
            </a:endParaRPr>
          </a:p>
        </p:txBody>
      </p:sp>
      <p:pic>
        <p:nvPicPr>
          <p:cNvPr id="4" name="Picture 3">
            <a:extLst>
              <a:ext uri="{FF2B5EF4-FFF2-40B4-BE49-F238E27FC236}">
                <a16:creationId xmlns:a16="http://schemas.microsoft.com/office/drawing/2014/main" id="{17C37570-3B41-D68D-9E79-2CDE67A2F9E4}"/>
              </a:ext>
            </a:extLst>
          </p:cNvPr>
          <p:cNvPicPr>
            <a:picLocks noChangeAspect="1"/>
          </p:cNvPicPr>
          <p:nvPr/>
        </p:nvPicPr>
        <p:blipFill>
          <a:blip r:embed="rId6"/>
          <a:stretch>
            <a:fillRect/>
          </a:stretch>
        </p:blipFill>
        <p:spPr>
          <a:xfrm>
            <a:off x="11958637" y="258508"/>
            <a:ext cx="5608394" cy="2798730"/>
          </a:xfrm>
          <a:prstGeom prst="rect">
            <a:avLst/>
          </a:prstGeom>
        </p:spPr>
      </p:pic>
      <p:cxnSp>
        <p:nvCxnSpPr>
          <p:cNvPr id="5" name="Straight Arrow Connector 4">
            <a:extLst>
              <a:ext uri="{FF2B5EF4-FFF2-40B4-BE49-F238E27FC236}">
                <a16:creationId xmlns:a16="http://schemas.microsoft.com/office/drawing/2014/main" id="{08D2531D-3E77-3A92-31E1-A89A1F916C96}"/>
              </a:ext>
            </a:extLst>
          </p:cNvPr>
          <p:cNvCxnSpPr>
            <a:cxnSpLocks/>
          </p:cNvCxnSpPr>
          <p:nvPr/>
        </p:nvCxnSpPr>
        <p:spPr>
          <a:xfrm flipV="1">
            <a:off x="3938954" y="4624754"/>
            <a:ext cx="3587261" cy="1934308"/>
          </a:xfrm>
          <a:prstGeom prst="straightConnector1">
            <a:avLst/>
          </a:prstGeom>
          <a:ln w="76200">
            <a:tailEnd type="triangle"/>
          </a:ln>
        </p:spPr>
        <p:style>
          <a:lnRef idx="1">
            <a:schemeClr val="accent2"/>
          </a:lnRef>
          <a:fillRef idx="0">
            <a:schemeClr val="accent2"/>
          </a:fillRef>
          <a:effectRef idx="0">
            <a:schemeClr val="accent2"/>
          </a:effectRef>
          <a:fontRef idx="minor">
            <a:schemeClr val="tx1"/>
          </a:fontRef>
        </p:style>
      </p:cxnSp>
      <p:pic>
        <p:nvPicPr>
          <p:cNvPr id="13" name="Picture 12">
            <a:extLst>
              <a:ext uri="{FF2B5EF4-FFF2-40B4-BE49-F238E27FC236}">
                <a16:creationId xmlns:a16="http://schemas.microsoft.com/office/drawing/2014/main" id="{668717DB-87CD-F727-A98B-0BD604A8B0C5}"/>
              </a:ext>
            </a:extLst>
          </p:cNvPr>
          <p:cNvPicPr>
            <a:picLocks noChangeAspect="1"/>
          </p:cNvPicPr>
          <p:nvPr/>
        </p:nvPicPr>
        <p:blipFill>
          <a:blip r:embed="rId7"/>
          <a:stretch>
            <a:fillRect/>
          </a:stretch>
        </p:blipFill>
        <p:spPr>
          <a:xfrm>
            <a:off x="6326497" y="8243908"/>
            <a:ext cx="858093" cy="581758"/>
          </a:xfrm>
          <a:prstGeom prst="rect">
            <a:avLst/>
          </a:prstGeom>
        </p:spPr>
      </p:pic>
    </p:spTree>
    <p:extLst>
      <p:ext uri="{BB962C8B-B14F-4D97-AF65-F5344CB8AC3E}">
        <p14:creationId xmlns:p14="http://schemas.microsoft.com/office/powerpoint/2010/main" val="445958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1BB6B58-10DD-7741-0787-3AEEB0EC2FC9}"/>
              </a:ext>
            </a:extLst>
          </p:cNvPr>
          <p:cNvPicPr>
            <a:picLocks noChangeAspect="1"/>
          </p:cNvPicPr>
          <p:nvPr/>
        </p:nvPicPr>
        <p:blipFill rotWithShape="1">
          <a:blip r:embed="rId2"/>
          <a:srcRect l="48671"/>
          <a:stretch/>
        </p:blipFill>
        <p:spPr>
          <a:xfrm>
            <a:off x="8757137" y="3382172"/>
            <a:ext cx="8840231" cy="6465213"/>
          </a:xfrm>
          <a:prstGeom prst="rect">
            <a:avLst/>
          </a:prstGeom>
        </p:spPr>
      </p:pic>
      <p:grpSp>
        <p:nvGrpSpPr>
          <p:cNvPr id="10" name="Group 9">
            <a:extLst>
              <a:ext uri="{FF2B5EF4-FFF2-40B4-BE49-F238E27FC236}">
                <a16:creationId xmlns:a16="http://schemas.microsoft.com/office/drawing/2014/main" id="{8D12711B-973E-FE28-BD19-8E94FB735938}"/>
              </a:ext>
            </a:extLst>
          </p:cNvPr>
          <p:cNvGrpSpPr/>
          <p:nvPr/>
        </p:nvGrpSpPr>
        <p:grpSpPr>
          <a:xfrm>
            <a:off x="709402" y="550160"/>
            <a:ext cx="8276570" cy="2389748"/>
            <a:chOff x="1676400" y="8531095"/>
            <a:chExt cx="8276570" cy="2389748"/>
          </a:xfrm>
        </p:grpSpPr>
        <p:sp>
          <p:nvSpPr>
            <p:cNvPr id="11" name="TextBox 10">
              <a:extLst>
                <a:ext uri="{FF2B5EF4-FFF2-40B4-BE49-F238E27FC236}">
                  <a16:creationId xmlns:a16="http://schemas.microsoft.com/office/drawing/2014/main" id="{4EE68B4E-D299-796F-C852-F88992DAE830}"/>
                </a:ext>
              </a:extLst>
            </p:cNvPr>
            <p:cNvSpPr txBox="1"/>
            <p:nvPr/>
          </p:nvSpPr>
          <p:spPr>
            <a:xfrm>
              <a:off x="2945897" y="8612519"/>
              <a:ext cx="7007073" cy="2308324"/>
            </a:xfrm>
            <a:prstGeom prst="rect">
              <a:avLst/>
            </a:prstGeom>
            <a:ln>
              <a:solidFill>
                <a:schemeClr val="accent6">
                  <a:lumMod val="75000"/>
                </a:schemeClr>
              </a:solidFill>
            </a:ln>
          </p:spPr>
          <p:style>
            <a:lnRef idx="2">
              <a:schemeClr val="accent4"/>
            </a:lnRef>
            <a:fillRef idx="1">
              <a:schemeClr val="lt1"/>
            </a:fillRef>
            <a:effectRef idx="0">
              <a:schemeClr val="accent4"/>
            </a:effectRef>
            <a:fontRef idx="minor">
              <a:schemeClr val="dk1"/>
            </a:fontRef>
          </p:style>
          <p:txBody>
            <a:bodyPr wrap="square">
              <a:spAutoFit/>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600" b="1" i="0" u="none" strike="noStrike" kern="1200" cap="none" spc="0" normalizeH="0" baseline="0" noProof="0" dirty="0">
                  <a:ln>
                    <a:noFill/>
                  </a:ln>
                  <a:solidFill>
                    <a:srgbClr val="000000"/>
                  </a:solidFill>
                  <a:effectLst/>
                  <a:uLnTx/>
                  <a:uFillTx/>
                  <a:latin typeface="Arial"/>
                  <a:ea typeface="+mn-ea"/>
                  <a:cs typeface="+mn-cs"/>
                  <a:sym typeface="Arial"/>
                </a:rPr>
                <a:t>Let’s add a new Sequence in the project-&gt; exception </a:t>
              </a:r>
              <a:r>
                <a:rPr kumimoji="0" lang="en-US" sz="3600" b="1" i="0" u="none" strike="noStrike" kern="1200" cap="none" spc="0" normalizeH="0" baseline="0" noProof="0" dirty="0" err="1">
                  <a:ln>
                    <a:noFill/>
                  </a:ln>
                  <a:solidFill>
                    <a:srgbClr val="000000"/>
                  </a:solidFill>
                  <a:effectLst/>
                  <a:uLnTx/>
                  <a:uFillTx/>
                  <a:latin typeface="Arial"/>
                  <a:ea typeface="+mn-ea"/>
                  <a:cs typeface="+mn-cs"/>
                  <a:sym typeface="Arial"/>
                </a:rPr>
                <a:t>handling.xaml</a:t>
              </a:r>
              <a:endParaRPr kumimoji="0" lang="en-US" sz="3600" b="1" i="0" u="none" strike="noStrike" kern="1200" cap="none" spc="0" normalizeH="0" baseline="0" noProof="0" dirty="0">
                <a:ln>
                  <a:noFill/>
                </a:ln>
                <a:solidFill>
                  <a:srgbClr val="000000"/>
                </a:solidFill>
                <a:effectLst/>
                <a:uLnTx/>
                <a:uFillTx/>
                <a:latin typeface="Arial"/>
                <a:ea typeface="+mn-ea"/>
                <a:cs typeface="+mn-cs"/>
                <a:sym typeface="Arial"/>
              </a:endParaRPr>
            </a:p>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endParaRPr kumimoji="0" lang="en-IN" sz="3600" b="1" i="0" u="none" strike="noStrike" kern="1200" cap="none" spc="0" normalizeH="0" baseline="0" noProof="0" dirty="0">
                <a:ln>
                  <a:noFill/>
                </a:ln>
                <a:solidFill>
                  <a:srgbClr val="ED7D31"/>
                </a:solidFill>
                <a:effectLst/>
                <a:uLnTx/>
                <a:uFillTx/>
                <a:latin typeface="Arial"/>
                <a:ea typeface="+mn-ea"/>
                <a:cs typeface="+mn-cs"/>
                <a:sym typeface="Arial"/>
              </a:endParaRPr>
            </a:p>
          </p:txBody>
        </p:sp>
        <p:pic>
          <p:nvPicPr>
            <p:cNvPr id="12" name="Graphic 11" descr="Information with solid fill">
              <a:extLst>
                <a:ext uri="{FF2B5EF4-FFF2-40B4-BE49-F238E27FC236}">
                  <a16:creationId xmlns:a16="http://schemas.microsoft.com/office/drawing/2014/main" id="{56946364-C02D-F423-7B81-7AD47A1922F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76400" y="8531095"/>
              <a:ext cx="1418804" cy="1418804"/>
            </a:xfrm>
            <a:prstGeom prst="rect">
              <a:avLst/>
            </a:prstGeom>
          </p:spPr>
        </p:pic>
      </p:grpSp>
      <p:sp>
        <p:nvSpPr>
          <p:cNvPr id="15" name="TextBox 14">
            <a:extLst>
              <a:ext uri="{FF2B5EF4-FFF2-40B4-BE49-F238E27FC236}">
                <a16:creationId xmlns:a16="http://schemas.microsoft.com/office/drawing/2014/main" id="{9E81DA8E-DD97-AEA7-16D1-4A497EDD6BA0}"/>
              </a:ext>
            </a:extLst>
          </p:cNvPr>
          <p:cNvSpPr txBox="1"/>
          <p:nvPr/>
        </p:nvSpPr>
        <p:spPr>
          <a:xfrm>
            <a:off x="298939" y="8113818"/>
            <a:ext cx="9056076" cy="3046988"/>
          </a:xfrm>
          <a:prstGeom prst="rect">
            <a:avLst/>
          </a:prstGeom>
        </p:spPr>
        <p:style>
          <a:lnRef idx="2">
            <a:schemeClr val="accent4"/>
          </a:lnRef>
          <a:fillRef idx="1">
            <a:schemeClr val="lt1"/>
          </a:fillRef>
          <a:effectRef idx="0">
            <a:schemeClr val="accent4"/>
          </a:effectRef>
          <a:fontRef idx="minor">
            <a:schemeClr val="dk1"/>
          </a:fontRef>
        </p:style>
        <p:txBody>
          <a:bodyPr wrap="square">
            <a:spAutoFit/>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200" b="0" i="0" u="none" strike="noStrike" kern="1200" cap="none" spc="0" normalizeH="0" baseline="0" noProof="0" dirty="0">
                <a:ln>
                  <a:noFill/>
                </a:ln>
                <a:solidFill>
                  <a:srgbClr val="000000"/>
                </a:solidFill>
                <a:effectLst/>
                <a:uLnTx/>
                <a:uFillTx/>
                <a:latin typeface="Arial"/>
                <a:ea typeface="+mn-ea"/>
                <a:cs typeface="+mn-cs"/>
                <a:sym typeface="Arial"/>
              </a:rPr>
              <a:t>Go back to your </a:t>
            </a:r>
            <a:r>
              <a:rPr kumimoji="0" lang="en-US" sz="3200" b="0" i="0" u="none" strike="noStrike" kern="1200" cap="none" spc="0" normalizeH="0" baseline="0" noProof="0" dirty="0" err="1">
                <a:ln>
                  <a:noFill/>
                </a:ln>
                <a:solidFill>
                  <a:srgbClr val="000000"/>
                </a:solidFill>
                <a:effectLst/>
                <a:uLnTx/>
                <a:uFillTx/>
                <a:latin typeface="Arial"/>
                <a:ea typeface="+mn-ea"/>
                <a:cs typeface="+mn-cs"/>
                <a:sym typeface="Arial"/>
              </a:rPr>
              <a:t>Uipath</a:t>
            </a:r>
            <a:r>
              <a:rPr kumimoji="0" lang="en-US" sz="3200" b="0" i="0" u="none" strike="noStrike" kern="1200" cap="none" spc="0" normalizeH="0" noProof="0" dirty="0">
                <a:ln>
                  <a:noFill/>
                </a:ln>
                <a:solidFill>
                  <a:srgbClr val="000000"/>
                </a:solidFill>
                <a:effectLst/>
                <a:uLnTx/>
                <a:uFillTx/>
                <a:latin typeface="Arial"/>
                <a:ea typeface="+mn-ea"/>
                <a:cs typeface="+mn-cs"/>
                <a:sym typeface="Arial"/>
              </a:rPr>
              <a:t> studio. </a:t>
            </a:r>
          </a:p>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3200" b="0" i="0" u="none" strike="noStrike" kern="1200" cap="none" spc="0" normalizeH="0" baseline="0" noProof="0" dirty="0">
              <a:ln>
                <a:noFill/>
              </a:ln>
              <a:solidFill>
                <a:srgbClr val="000000"/>
              </a:solidFill>
              <a:effectLst/>
              <a:uLnTx/>
              <a:uFillTx/>
              <a:latin typeface="Arial"/>
              <a:ea typeface="+mn-ea"/>
              <a:cs typeface="+mn-cs"/>
              <a:sym typeface="Arial"/>
            </a:endParaRPr>
          </a:p>
          <a:p>
            <a:pPr>
              <a:defRPr/>
            </a:pPr>
            <a:r>
              <a:rPr kumimoji="0" lang="en-US" sz="3200" b="0" i="0" u="none" strike="noStrike" kern="1200" cap="none" spc="0" normalizeH="0" baseline="0" noProof="0" dirty="0">
                <a:ln>
                  <a:noFill/>
                </a:ln>
                <a:solidFill>
                  <a:srgbClr val="000000"/>
                </a:solidFill>
                <a:effectLst/>
                <a:uLnTx/>
                <a:uFillTx/>
                <a:latin typeface="Arial"/>
                <a:ea typeface="+mn-ea"/>
                <a:cs typeface="+mn-cs"/>
                <a:sym typeface="Arial"/>
              </a:rPr>
              <a:t>Click on the indicate application to automat</a:t>
            </a:r>
            <a:r>
              <a:rPr lang="en-US" sz="3200" kern="1200" dirty="0">
                <a:solidFill>
                  <a:srgbClr val="000000"/>
                </a:solidFill>
                <a:latin typeface="Arial"/>
              </a:rPr>
              <a:t>e and select that browser with </a:t>
            </a:r>
            <a:r>
              <a:rPr lang="en-US" sz="3200" kern="1200" dirty="0">
                <a:solidFill>
                  <a:srgbClr val="000000"/>
                </a:solidFill>
                <a:latin typeface="Arial"/>
                <a:sym typeface="Wingdings" panose="05000000000000000000" pitchFamily="2" charset="2"/>
              </a:rPr>
              <a:t></a:t>
            </a:r>
            <a:r>
              <a:rPr lang="en-US" sz="3200" kern="1200" dirty="0">
                <a:solidFill>
                  <a:srgbClr val="000000"/>
                </a:solidFill>
                <a:hlinkClick r:id="rId5"/>
              </a:rPr>
              <a:t>https://www.rpasamples.com/unicornname</a:t>
            </a:r>
            <a:endParaRPr lang="en-US" sz="3200" kern="1200" dirty="0">
              <a:solidFill>
                <a:srgbClr val="000000"/>
              </a:solidFill>
            </a:endParaRPr>
          </a:p>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n-US" sz="3200" kern="1200" dirty="0">
                <a:solidFill>
                  <a:srgbClr val="000000"/>
                </a:solidFill>
                <a:latin typeface="Arial"/>
              </a:rPr>
              <a:t> </a:t>
            </a:r>
            <a:r>
              <a:rPr kumimoji="0" lang="en-US" sz="3200" b="0" i="0" u="none" strike="noStrike" kern="1200" cap="none" spc="0" normalizeH="0" baseline="0" noProof="0" dirty="0">
                <a:ln>
                  <a:noFill/>
                </a:ln>
                <a:solidFill>
                  <a:srgbClr val="000000"/>
                </a:solidFill>
                <a:effectLst/>
                <a:uLnTx/>
                <a:uFillTx/>
                <a:latin typeface="Arial"/>
                <a:ea typeface="+mn-ea"/>
                <a:cs typeface="+mn-cs"/>
                <a:sym typeface="Arial"/>
              </a:rPr>
              <a:t> </a:t>
            </a:r>
            <a:endParaRPr kumimoji="0" lang="en-US" sz="3200" b="1" i="0" u="none" strike="noStrike" kern="1200" cap="none" spc="0" normalizeH="0" baseline="0" noProof="0" dirty="0">
              <a:ln>
                <a:noFill/>
              </a:ln>
              <a:solidFill>
                <a:srgbClr val="C00000"/>
              </a:solidFill>
              <a:effectLst/>
              <a:uLnTx/>
              <a:uFillTx/>
              <a:latin typeface="Arial"/>
              <a:ea typeface="+mn-ea"/>
              <a:cs typeface="+mn-cs"/>
              <a:sym typeface="Arial"/>
            </a:endParaRPr>
          </a:p>
        </p:txBody>
      </p:sp>
      <p:pic>
        <p:nvPicPr>
          <p:cNvPr id="4" name="Picture 3">
            <a:extLst>
              <a:ext uri="{FF2B5EF4-FFF2-40B4-BE49-F238E27FC236}">
                <a16:creationId xmlns:a16="http://schemas.microsoft.com/office/drawing/2014/main" id="{17C37570-3B41-D68D-9E79-2CDE67A2F9E4}"/>
              </a:ext>
            </a:extLst>
          </p:cNvPr>
          <p:cNvPicPr>
            <a:picLocks noChangeAspect="1"/>
          </p:cNvPicPr>
          <p:nvPr/>
        </p:nvPicPr>
        <p:blipFill>
          <a:blip r:embed="rId6"/>
          <a:stretch>
            <a:fillRect/>
          </a:stretch>
        </p:blipFill>
        <p:spPr>
          <a:xfrm>
            <a:off x="11958637" y="258508"/>
            <a:ext cx="5608394" cy="2798730"/>
          </a:xfrm>
          <a:prstGeom prst="rect">
            <a:avLst/>
          </a:prstGeom>
        </p:spPr>
      </p:pic>
      <p:cxnSp>
        <p:nvCxnSpPr>
          <p:cNvPr id="5" name="Straight Arrow Connector 4">
            <a:extLst>
              <a:ext uri="{FF2B5EF4-FFF2-40B4-BE49-F238E27FC236}">
                <a16:creationId xmlns:a16="http://schemas.microsoft.com/office/drawing/2014/main" id="{08D2531D-3E77-3A92-31E1-A89A1F916C96}"/>
              </a:ext>
            </a:extLst>
          </p:cNvPr>
          <p:cNvCxnSpPr>
            <a:cxnSpLocks/>
          </p:cNvCxnSpPr>
          <p:nvPr/>
        </p:nvCxnSpPr>
        <p:spPr>
          <a:xfrm flipV="1">
            <a:off x="8088923" y="6576646"/>
            <a:ext cx="3499339" cy="1537172"/>
          </a:xfrm>
          <a:prstGeom prst="straightConnector1">
            <a:avLst/>
          </a:prstGeom>
          <a:ln w="76200">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725874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F55010D-712F-1597-45DF-C5BB7B24E178}"/>
              </a:ext>
            </a:extLst>
          </p:cNvPr>
          <p:cNvPicPr>
            <a:picLocks noChangeAspect="1"/>
          </p:cNvPicPr>
          <p:nvPr/>
        </p:nvPicPr>
        <p:blipFill>
          <a:blip r:embed="rId2"/>
          <a:stretch>
            <a:fillRect/>
          </a:stretch>
        </p:blipFill>
        <p:spPr>
          <a:xfrm>
            <a:off x="2537313" y="3473804"/>
            <a:ext cx="16243055" cy="6989041"/>
          </a:xfrm>
          <a:prstGeom prst="rect">
            <a:avLst/>
          </a:prstGeom>
        </p:spPr>
      </p:pic>
      <p:grpSp>
        <p:nvGrpSpPr>
          <p:cNvPr id="10" name="Group 9">
            <a:extLst>
              <a:ext uri="{FF2B5EF4-FFF2-40B4-BE49-F238E27FC236}">
                <a16:creationId xmlns:a16="http://schemas.microsoft.com/office/drawing/2014/main" id="{8D12711B-973E-FE28-BD19-8E94FB735938}"/>
              </a:ext>
            </a:extLst>
          </p:cNvPr>
          <p:cNvGrpSpPr/>
          <p:nvPr/>
        </p:nvGrpSpPr>
        <p:grpSpPr>
          <a:xfrm>
            <a:off x="709402" y="550160"/>
            <a:ext cx="8276570" cy="2389748"/>
            <a:chOff x="1676400" y="8531095"/>
            <a:chExt cx="8276570" cy="2389748"/>
          </a:xfrm>
        </p:grpSpPr>
        <p:sp>
          <p:nvSpPr>
            <p:cNvPr id="11" name="TextBox 10">
              <a:extLst>
                <a:ext uri="{FF2B5EF4-FFF2-40B4-BE49-F238E27FC236}">
                  <a16:creationId xmlns:a16="http://schemas.microsoft.com/office/drawing/2014/main" id="{4EE68B4E-D299-796F-C852-F88992DAE830}"/>
                </a:ext>
              </a:extLst>
            </p:cNvPr>
            <p:cNvSpPr txBox="1"/>
            <p:nvPr/>
          </p:nvSpPr>
          <p:spPr>
            <a:xfrm>
              <a:off x="2945897" y="8612519"/>
              <a:ext cx="7007073" cy="2308324"/>
            </a:xfrm>
            <a:prstGeom prst="rect">
              <a:avLst/>
            </a:prstGeom>
            <a:ln>
              <a:solidFill>
                <a:schemeClr val="accent6">
                  <a:lumMod val="75000"/>
                </a:schemeClr>
              </a:solidFill>
            </a:ln>
          </p:spPr>
          <p:style>
            <a:lnRef idx="2">
              <a:schemeClr val="accent4"/>
            </a:lnRef>
            <a:fillRef idx="1">
              <a:schemeClr val="lt1"/>
            </a:fillRef>
            <a:effectRef idx="0">
              <a:schemeClr val="accent4"/>
            </a:effectRef>
            <a:fontRef idx="minor">
              <a:schemeClr val="dk1"/>
            </a:fontRef>
          </p:style>
          <p:txBody>
            <a:bodyPr wrap="square">
              <a:spAutoFit/>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600" b="1" i="0" u="none" strike="noStrike" kern="1200" cap="none" spc="0" normalizeH="0" baseline="0" noProof="0" dirty="0">
                  <a:ln>
                    <a:noFill/>
                  </a:ln>
                  <a:solidFill>
                    <a:srgbClr val="000000"/>
                  </a:solidFill>
                  <a:effectLst/>
                  <a:uLnTx/>
                  <a:uFillTx/>
                  <a:latin typeface="Arial"/>
                  <a:ea typeface="+mn-ea"/>
                  <a:cs typeface="+mn-cs"/>
                  <a:sym typeface="Arial"/>
                </a:rPr>
                <a:t>Let’s add a new Sequence in the project-&gt; exception </a:t>
              </a:r>
              <a:r>
                <a:rPr kumimoji="0" lang="en-US" sz="3600" b="1" i="0" u="none" strike="noStrike" kern="1200" cap="none" spc="0" normalizeH="0" baseline="0" noProof="0" dirty="0" err="1">
                  <a:ln>
                    <a:noFill/>
                  </a:ln>
                  <a:solidFill>
                    <a:srgbClr val="000000"/>
                  </a:solidFill>
                  <a:effectLst/>
                  <a:uLnTx/>
                  <a:uFillTx/>
                  <a:latin typeface="Arial"/>
                  <a:ea typeface="+mn-ea"/>
                  <a:cs typeface="+mn-cs"/>
                  <a:sym typeface="Arial"/>
                </a:rPr>
                <a:t>handling.xaml</a:t>
              </a:r>
              <a:endParaRPr kumimoji="0" lang="en-US" sz="3600" b="1" i="0" u="none" strike="noStrike" kern="1200" cap="none" spc="0" normalizeH="0" baseline="0" noProof="0" dirty="0">
                <a:ln>
                  <a:noFill/>
                </a:ln>
                <a:solidFill>
                  <a:srgbClr val="000000"/>
                </a:solidFill>
                <a:effectLst/>
                <a:uLnTx/>
                <a:uFillTx/>
                <a:latin typeface="Arial"/>
                <a:ea typeface="+mn-ea"/>
                <a:cs typeface="+mn-cs"/>
                <a:sym typeface="Arial"/>
              </a:endParaRPr>
            </a:p>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endParaRPr kumimoji="0" lang="en-IN" sz="3600" b="1" i="0" u="none" strike="noStrike" kern="1200" cap="none" spc="0" normalizeH="0" baseline="0" noProof="0" dirty="0">
                <a:ln>
                  <a:noFill/>
                </a:ln>
                <a:solidFill>
                  <a:srgbClr val="ED7D31"/>
                </a:solidFill>
                <a:effectLst/>
                <a:uLnTx/>
                <a:uFillTx/>
                <a:latin typeface="Arial"/>
                <a:ea typeface="+mn-ea"/>
                <a:cs typeface="+mn-cs"/>
                <a:sym typeface="Arial"/>
              </a:endParaRPr>
            </a:p>
          </p:txBody>
        </p:sp>
        <p:pic>
          <p:nvPicPr>
            <p:cNvPr id="12" name="Graphic 11" descr="Information with solid fill">
              <a:extLst>
                <a:ext uri="{FF2B5EF4-FFF2-40B4-BE49-F238E27FC236}">
                  <a16:creationId xmlns:a16="http://schemas.microsoft.com/office/drawing/2014/main" id="{56946364-C02D-F423-7B81-7AD47A1922F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76400" y="8531095"/>
              <a:ext cx="1418804" cy="1418804"/>
            </a:xfrm>
            <a:prstGeom prst="rect">
              <a:avLst/>
            </a:prstGeom>
          </p:spPr>
        </p:pic>
      </p:grpSp>
      <p:sp>
        <p:nvSpPr>
          <p:cNvPr id="15" name="TextBox 14">
            <a:extLst>
              <a:ext uri="{FF2B5EF4-FFF2-40B4-BE49-F238E27FC236}">
                <a16:creationId xmlns:a16="http://schemas.microsoft.com/office/drawing/2014/main" id="{9E81DA8E-DD97-AEA7-16D1-4A497EDD6BA0}"/>
              </a:ext>
            </a:extLst>
          </p:cNvPr>
          <p:cNvSpPr txBox="1"/>
          <p:nvPr/>
        </p:nvSpPr>
        <p:spPr>
          <a:xfrm>
            <a:off x="1120630" y="7551111"/>
            <a:ext cx="6243880" cy="1569660"/>
          </a:xfrm>
          <a:prstGeom prst="rect">
            <a:avLst/>
          </a:prstGeom>
        </p:spPr>
        <p:style>
          <a:lnRef idx="2">
            <a:schemeClr val="accent4"/>
          </a:lnRef>
          <a:fillRef idx="1">
            <a:schemeClr val="lt1"/>
          </a:fillRef>
          <a:effectRef idx="0">
            <a:schemeClr val="accent4"/>
          </a:effectRef>
          <a:fontRef idx="minor">
            <a:schemeClr val="dk1"/>
          </a:fontRef>
        </p:style>
        <p:txBody>
          <a:bodyPr wrap="square">
            <a:spAutoFit/>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200" b="0" i="0" u="none" strike="noStrike" kern="1200" cap="none" spc="0" normalizeH="0" baseline="0" noProof="0" dirty="0">
                <a:ln>
                  <a:noFill/>
                </a:ln>
                <a:solidFill>
                  <a:srgbClr val="000000"/>
                </a:solidFill>
                <a:effectLst/>
                <a:uLnTx/>
                <a:uFillTx/>
                <a:latin typeface="Arial"/>
                <a:ea typeface="+mn-ea"/>
                <a:cs typeface="+mn-cs"/>
                <a:sym typeface="Arial"/>
              </a:rPr>
              <a:t>In the activity panel, search for:</a:t>
            </a:r>
          </a:p>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200" b="1" i="0" u="none" strike="noStrike" kern="1200" cap="none" spc="0" normalizeH="0" baseline="0" noProof="0" dirty="0">
                <a:ln>
                  <a:noFill/>
                </a:ln>
                <a:solidFill>
                  <a:srgbClr val="C00000"/>
                </a:solidFill>
                <a:effectLst/>
                <a:uLnTx/>
                <a:uFillTx/>
                <a:latin typeface="Arial"/>
                <a:ea typeface="+mn-ea"/>
                <a:cs typeface="+mn-cs"/>
                <a:sym typeface="Arial"/>
              </a:rPr>
              <a:t>Try Catch activity. </a:t>
            </a:r>
          </a:p>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200" b="1" i="0" u="none" strike="noStrike" kern="1200" cap="none" spc="0" normalizeH="0" baseline="0" noProof="0" dirty="0">
                <a:ln>
                  <a:noFill/>
                </a:ln>
                <a:solidFill>
                  <a:srgbClr val="C00000"/>
                </a:solidFill>
                <a:effectLst/>
                <a:uLnTx/>
                <a:uFillTx/>
                <a:latin typeface="Arial"/>
                <a:ea typeface="+mn-ea"/>
                <a:cs typeface="+mn-cs"/>
                <a:sym typeface="Arial"/>
              </a:rPr>
              <a:t>Add this to the Do</a:t>
            </a:r>
          </a:p>
        </p:txBody>
      </p:sp>
      <p:cxnSp>
        <p:nvCxnSpPr>
          <p:cNvPr id="17" name="Straight Arrow Connector 16">
            <a:extLst>
              <a:ext uri="{FF2B5EF4-FFF2-40B4-BE49-F238E27FC236}">
                <a16:creationId xmlns:a16="http://schemas.microsoft.com/office/drawing/2014/main" id="{A3D74143-398D-FA3D-96DD-0E6B680452F0}"/>
              </a:ext>
            </a:extLst>
          </p:cNvPr>
          <p:cNvCxnSpPr>
            <a:cxnSpLocks/>
          </p:cNvCxnSpPr>
          <p:nvPr/>
        </p:nvCxnSpPr>
        <p:spPr>
          <a:xfrm>
            <a:off x="4519246" y="6154615"/>
            <a:ext cx="8233046" cy="2966156"/>
          </a:xfrm>
          <a:prstGeom prst="straightConnector1">
            <a:avLst/>
          </a:prstGeom>
          <a:ln w="76200">
            <a:tailEnd type="triangle"/>
          </a:ln>
        </p:spPr>
        <p:style>
          <a:lnRef idx="1">
            <a:schemeClr val="accent2"/>
          </a:lnRef>
          <a:fillRef idx="0">
            <a:schemeClr val="accent2"/>
          </a:fillRef>
          <a:effectRef idx="0">
            <a:schemeClr val="accent2"/>
          </a:effectRef>
          <a:fontRef idx="minor">
            <a:schemeClr val="tx1"/>
          </a:fontRef>
        </p:style>
      </p:cxnSp>
      <p:pic>
        <p:nvPicPr>
          <p:cNvPr id="4" name="Picture 3">
            <a:extLst>
              <a:ext uri="{FF2B5EF4-FFF2-40B4-BE49-F238E27FC236}">
                <a16:creationId xmlns:a16="http://schemas.microsoft.com/office/drawing/2014/main" id="{17C37570-3B41-D68D-9E79-2CDE67A2F9E4}"/>
              </a:ext>
            </a:extLst>
          </p:cNvPr>
          <p:cNvPicPr>
            <a:picLocks noChangeAspect="1"/>
          </p:cNvPicPr>
          <p:nvPr/>
        </p:nvPicPr>
        <p:blipFill>
          <a:blip r:embed="rId5"/>
          <a:stretch>
            <a:fillRect/>
          </a:stretch>
        </p:blipFill>
        <p:spPr>
          <a:xfrm>
            <a:off x="11958637" y="258508"/>
            <a:ext cx="5608394" cy="2798730"/>
          </a:xfrm>
          <a:prstGeom prst="rect">
            <a:avLst/>
          </a:prstGeom>
        </p:spPr>
      </p:pic>
    </p:spTree>
    <p:extLst>
      <p:ext uri="{BB962C8B-B14F-4D97-AF65-F5344CB8AC3E}">
        <p14:creationId xmlns:p14="http://schemas.microsoft.com/office/powerpoint/2010/main" val="1900091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110D7013-3FAB-5F56-B037-AA9E0A7DD4F3}"/>
              </a:ext>
            </a:extLst>
          </p:cNvPr>
          <p:cNvGrpSpPr/>
          <p:nvPr/>
        </p:nvGrpSpPr>
        <p:grpSpPr>
          <a:xfrm>
            <a:off x="1120630" y="50873"/>
            <a:ext cx="16956157" cy="1418804"/>
            <a:chOff x="1676400" y="8531095"/>
            <a:chExt cx="16956157" cy="1418804"/>
          </a:xfrm>
        </p:grpSpPr>
        <p:sp>
          <p:nvSpPr>
            <p:cNvPr id="11" name="TextBox 10">
              <a:extLst>
                <a:ext uri="{FF2B5EF4-FFF2-40B4-BE49-F238E27FC236}">
                  <a16:creationId xmlns:a16="http://schemas.microsoft.com/office/drawing/2014/main" id="{78467DC7-FD8B-1BE1-E71B-83CAD26AC42C}"/>
                </a:ext>
              </a:extLst>
            </p:cNvPr>
            <p:cNvSpPr txBox="1"/>
            <p:nvPr/>
          </p:nvSpPr>
          <p:spPr>
            <a:xfrm>
              <a:off x="2929569" y="8763443"/>
              <a:ext cx="15702988" cy="584775"/>
            </a:xfrm>
            <a:prstGeom prst="rect">
              <a:avLst/>
            </a:prstGeom>
            <a:ln>
              <a:solidFill>
                <a:schemeClr val="accent6">
                  <a:lumMod val="75000"/>
                </a:schemeClr>
              </a:solidFill>
            </a:ln>
          </p:spPr>
          <p:style>
            <a:lnRef idx="2">
              <a:schemeClr val="accent4"/>
            </a:lnRef>
            <a:fillRef idx="1">
              <a:schemeClr val="lt1"/>
            </a:fillRef>
            <a:effectRef idx="0">
              <a:schemeClr val="accent4"/>
            </a:effectRef>
            <a:fontRef idx="minor">
              <a:schemeClr val="dk1"/>
            </a:fontRef>
          </p:style>
          <p:txBody>
            <a:bodyPr wrap="square">
              <a:spAutoFit/>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200" i="0" u="none" strike="noStrike" kern="1200" cap="none" spc="0" normalizeH="0" baseline="0" noProof="0" dirty="0">
                  <a:ln>
                    <a:noFill/>
                  </a:ln>
                  <a:solidFill>
                    <a:schemeClr val="tx1"/>
                  </a:solidFill>
                  <a:effectLst/>
                  <a:uLnTx/>
                  <a:uFillTx/>
                  <a:latin typeface="Arial"/>
                  <a:ea typeface="+mn-ea"/>
                  <a:cs typeface="+mn-cs"/>
                  <a:sym typeface="Wingdings" panose="05000000000000000000" pitchFamily="2" charset="2"/>
                </a:rPr>
                <a:t>We should see something like the on below</a:t>
              </a:r>
              <a:endParaRPr kumimoji="0" lang="en-US" sz="3200" i="0" strike="noStrike" kern="1200" cap="none" spc="0" normalizeH="0" baseline="0" noProof="0" dirty="0">
                <a:ln>
                  <a:noFill/>
                </a:ln>
                <a:solidFill>
                  <a:schemeClr val="tx1"/>
                </a:solidFill>
                <a:effectLst/>
                <a:uLnTx/>
                <a:uFillTx/>
                <a:latin typeface="Arial"/>
                <a:ea typeface="+mn-ea"/>
                <a:cs typeface="+mn-cs"/>
                <a:sym typeface="Wingdings" panose="05000000000000000000" pitchFamily="2" charset="2"/>
              </a:endParaRPr>
            </a:p>
          </p:txBody>
        </p:sp>
        <p:pic>
          <p:nvPicPr>
            <p:cNvPr id="12" name="Graphic 11" descr="Information with solid fill">
              <a:extLst>
                <a:ext uri="{FF2B5EF4-FFF2-40B4-BE49-F238E27FC236}">
                  <a16:creationId xmlns:a16="http://schemas.microsoft.com/office/drawing/2014/main" id="{3EF3326A-8E22-62C5-2488-FC20DA384E8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676400" y="8531095"/>
              <a:ext cx="1418804" cy="1418804"/>
            </a:xfrm>
            <a:prstGeom prst="rect">
              <a:avLst/>
            </a:prstGeom>
          </p:spPr>
        </p:pic>
      </p:grpSp>
      <p:pic>
        <p:nvPicPr>
          <p:cNvPr id="3" name="Picture 2">
            <a:extLst>
              <a:ext uri="{FF2B5EF4-FFF2-40B4-BE49-F238E27FC236}">
                <a16:creationId xmlns:a16="http://schemas.microsoft.com/office/drawing/2014/main" id="{91939581-48B2-56D4-F692-436B933DB470}"/>
              </a:ext>
            </a:extLst>
          </p:cNvPr>
          <p:cNvPicPr>
            <a:picLocks noChangeAspect="1"/>
          </p:cNvPicPr>
          <p:nvPr/>
        </p:nvPicPr>
        <p:blipFill>
          <a:blip r:embed="rId4"/>
          <a:stretch>
            <a:fillRect/>
          </a:stretch>
        </p:blipFill>
        <p:spPr>
          <a:xfrm>
            <a:off x="3814968" y="1469677"/>
            <a:ext cx="8300832" cy="8892868"/>
          </a:xfrm>
          <a:prstGeom prst="rect">
            <a:avLst/>
          </a:prstGeom>
        </p:spPr>
      </p:pic>
    </p:spTree>
    <p:extLst>
      <p:ext uri="{BB962C8B-B14F-4D97-AF65-F5344CB8AC3E}">
        <p14:creationId xmlns:p14="http://schemas.microsoft.com/office/powerpoint/2010/main" val="41209137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CC3575-ACF0-8AD5-672E-2DD2B79A59AE}"/>
              </a:ext>
            </a:extLst>
          </p:cNvPr>
          <p:cNvSpPr>
            <a:spLocks noGrp="1"/>
          </p:cNvSpPr>
          <p:nvPr>
            <p:ph type="title"/>
          </p:nvPr>
        </p:nvSpPr>
        <p:spPr/>
        <p:txBody>
          <a:bodyPr/>
          <a:lstStyle/>
          <a:p>
            <a:endParaRPr lang="en-SG"/>
          </a:p>
        </p:txBody>
      </p:sp>
      <p:sp>
        <p:nvSpPr>
          <p:cNvPr id="3" name="Text Placeholder 2">
            <a:extLst>
              <a:ext uri="{FF2B5EF4-FFF2-40B4-BE49-F238E27FC236}">
                <a16:creationId xmlns:a16="http://schemas.microsoft.com/office/drawing/2014/main" id="{152BE1A3-906C-8B5B-0706-997DCC2A2DC9}"/>
              </a:ext>
            </a:extLst>
          </p:cNvPr>
          <p:cNvSpPr>
            <a:spLocks noGrp="1"/>
          </p:cNvSpPr>
          <p:nvPr>
            <p:ph type="body" idx="1"/>
          </p:nvPr>
        </p:nvSpPr>
        <p:spPr/>
        <p:txBody>
          <a:bodyPr/>
          <a:lstStyle/>
          <a:p>
            <a:endParaRPr lang="en-SG"/>
          </a:p>
        </p:txBody>
      </p:sp>
      <p:pic>
        <p:nvPicPr>
          <p:cNvPr id="5" name="Picture 4">
            <a:extLst>
              <a:ext uri="{FF2B5EF4-FFF2-40B4-BE49-F238E27FC236}">
                <a16:creationId xmlns:a16="http://schemas.microsoft.com/office/drawing/2014/main" id="{B24A6D9F-9E52-8869-BC78-C8BE842EFD80}"/>
              </a:ext>
            </a:extLst>
          </p:cNvPr>
          <p:cNvPicPr>
            <a:picLocks noChangeAspect="1"/>
          </p:cNvPicPr>
          <p:nvPr/>
        </p:nvPicPr>
        <p:blipFill rotWithShape="1">
          <a:blip r:embed="rId2"/>
          <a:srcRect r="27547" b="22424"/>
          <a:stretch/>
        </p:blipFill>
        <p:spPr>
          <a:xfrm>
            <a:off x="914400" y="514350"/>
            <a:ext cx="13250174" cy="7980280"/>
          </a:xfrm>
          <a:prstGeom prst="rect">
            <a:avLst/>
          </a:prstGeom>
        </p:spPr>
      </p:pic>
      <p:sp>
        <p:nvSpPr>
          <p:cNvPr id="6" name="Rectangle 5">
            <a:extLst>
              <a:ext uri="{FF2B5EF4-FFF2-40B4-BE49-F238E27FC236}">
                <a16:creationId xmlns:a16="http://schemas.microsoft.com/office/drawing/2014/main" id="{3ECB94F9-9AA6-982B-57F9-C9AFE5D4502F}"/>
              </a:ext>
            </a:extLst>
          </p:cNvPr>
          <p:cNvSpPr/>
          <p:nvPr/>
        </p:nvSpPr>
        <p:spPr>
          <a:xfrm>
            <a:off x="6801265" y="6605465"/>
            <a:ext cx="1916723" cy="967154"/>
          </a:xfrm>
          <a:prstGeom prst="rect">
            <a:avLst/>
          </a:prstGeom>
          <a:noFill/>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7" name="TextBox 6">
            <a:extLst>
              <a:ext uri="{FF2B5EF4-FFF2-40B4-BE49-F238E27FC236}">
                <a16:creationId xmlns:a16="http://schemas.microsoft.com/office/drawing/2014/main" id="{5219D74E-892A-9C9A-5AA1-37739B6B64E8}"/>
              </a:ext>
            </a:extLst>
          </p:cNvPr>
          <p:cNvSpPr txBox="1"/>
          <p:nvPr/>
        </p:nvSpPr>
        <p:spPr>
          <a:xfrm>
            <a:off x="14288151" y="5119241"/>
            <a:ext cx="4914249" cy="1569660"/>
          </a:xfrm>
          <a:prstGeom prst="rect">
            <a:avLst/>
          </a:prstGeom>
        </p:spPr>
        <p:style>
          <a:lnRef idx="2">
            <a:schemeClr val="accent4"/>
          </a:lnRef>
          <a:fillRef idx="1">
            <a:schemeClr val="lt1"/>
          </a:fillRef>
          <a:effectRef idx="0">
            <a:schemeClr val="accent4"/>
          </a:effectRef>
          <a:fontRef idx="minor">
            <a:schemeClr val="dk1"/>
          </a:fontRef>
        </p:style>
        <p:txBody>
          <a:bodyPr wrap="square">
            <a:spAutoFit/>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200" b="0" i="0" u="none" strike="noStrike" kern="1200" cap="none" spc="0" normalizeH="0" baseline="0" noProof="0" dirty="0">
                <a:ln>
                  <a:noFill/>
                </a:ln>
                <a:solidFill>
                  <a:srgbClr val="000000"/>
                </a:solidFill>
                <a:effectLst/>
                <a:uLnTx/>
                <a:uFillTx/>
                <a:latin typeface="Arial"/>
                <a:ea typeface="+mn-ea"/>
                <a:cs typeface="+mn-cs"/>
                <a:sym typeface="Arial"/>
              </a:rPr>
              <a:t>Click on add new catch and select system exception</a:t>
            </a:r>
            <a:endParaRPr kumimoji="0" lang="en-US" sz="3200" b="1" i="0" u="none" strike="noStrike" kern="1200" cap="none" spc="0" normalizeH="0" baseline="0" noProof="0" dirty="0">
              <a:ln>
                <a:noFill/>
              </a:ln>
              <a:solidFill>
                <a:srgbClr val="C00000"/>
              </a:solidFill>
              <a:effectLst/>
              <a:uLnTx/>
              <a:uFillTx/>
              <a:latin typeface="Arial"/>
              <a:ea typeface="+mn-ea"/>
              <a:cs typeface="+mn-cs"/>
              <a:sym typeface="Arial"/>
            </a:endParaRPr>
          </a:p>
        </p:txBody>
      </p:sp>
    </p:spTree>
    <p:extLst>
      <p:ext uri="{BB962C8B-B14F-4D97-AF65-F5344CB8AC3E}">
        <p14:creationId xmlns:p14="http://schemas.microsoft.com/office/powerpoint/2010/main" val="4214107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5A61059-6B6D-24B9-9691-E77F498CB2BA}"/>
              </a:ext>
            </a:extLst>
          </p:cNvPr>
          <p:cNvSpPr>
            <a:spLocks noGrp="1"/>
          </p:cNvSpPr>
          <p:nvPr>
            <p:ph type="body" idx="1"/>
          </p:nvPr>
        </p:nvSpPr>
        <p:spPr/>
        <p:txBody>
          <a:bodyPr/>
          <a:lstStyle/>
          <a:p>
            <a:endParaRPr lang="en-SG"/>
          </a:p>
        </p:txBody>
      </p:sp>
      <p:pic>
        <p:nvPicPr>
          <p:cNvPr id="5" name="Picture 4">
            <a:extLst>
              <a:ext uri="{FF2B5EF4-FFF2-40B4-BE49-F238E27FC236}">
                <a16:creationId xmlns:a16="http://schemas.microsoft.com/office/drawing/2014/main" id="{17DAE630-1D24-A46F-754C-546EAA98EF5A}"/>
              </a:ext>
            </a:extLst>
          </p:cNvPr>
          <p:cNvPicPr>
            <a:picLocks noChangeAspect="1"/>
          </p:cNvPicPr>
          <p:nvPr/>
        </p:nvPicPr>
        <p:blipFill rotWithShape="1">
          <a:blip r:embed="rId2"/>
          <a:srcRect r="31887" b="15441"/>
          <a:stretch/>
        </p:blipFill>
        <p:spPr>
          <a:xfrm>
            <a:off x="914400" y="514350"/>
            <a:ext cx="12456543" cy="8698661"/>
          </a:xfrm>
          <a:prstGeom prst="rect">
            <a:avLst/>
          </a:prstGeom>
        </p:spPr>
      </p:pic>
    </p:spTree>
    <p:extLst>
      <p:ext uri="{BB962C8B-B14F-4D97-AF65-F5344CB8AC3E}">
        <p14:creationId xmlns:p14="http://schemas.microsoft.com/office/powerpoint/2010/main" val="11888374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E8FFB05-EA8D-6B7C-5FEC-1AD38FD6646C}"/>
              </a:ext>
            </a:extLst>
          </p:cNvPr>
          <p:cNvSpPr txBox="1"/>
          <p:nvPr/>
        </p:nvSpPr>
        <p:spPr>
          <a:xfrm>
            <a:off x="3849651" y="261167"/>
            <a:ext cx="12194276" cy="923330"/>
          </a:xfrm>
          <a:prstGeom prst="rect">
            <a:avLst/>
          </a:prstGeom>
          <a:noFill/>
        </p:spPr>
        <p:txBody>
          <a:bodyPr wrap="square" rtlCol="0">
            <a:spAutoFit/>
          </a:bodyPr>
          <a:lstStyle/>
          <a:p>
            <a:r>
              <a:rPr lang="en-US" sz="5400" b="1" dirty="0">
                <a:solidFill>
                  <a:srgbClr val="0085CA"/>
                </a:solidFill>
                <a:latin typeface="Arial" panose="020B0604020202020204" pitchFamily="34" charset="0"/>
                <a:ea typeface="Roboto Black" panose="02000000000000000000" pitchFamily="2" charset="0"/>
                <a:cs typeface="Arial" panose="020B0604020202020204" pitchFamily="34" charset="0"/>
              </a:rPr>
              <a:t>Exception</a:t>
            </a:r>
          </a:p>
        </p:txBody>
      </p:sp>
      <p:sp>
        <p:nvSpPr>
          <p:cNvPr id="6" name="Rectangle 5">
            <a:extLst>
              <a:ext uri="{FF2B5EF4-FFF2-40B4-BE49-F238E27FC236}">
                <a16:creationId xmlns:a16="http://schemas.microsoft.com/office/drawing/2014/main" id="{551BDECE-60D0-B4D7-BA6D-3B602DAD6FA4}"/>
              </a:ext>
            </a:extLst>
          </p:cNvPr>
          <p:cNvSpPr/>
          <p:nvPr/>
        </p:nvSpPr>
        <p:spPr>
          <a:xfrm>
            <a:off x="3849651" y="1433480"/>
            <a:ext cx="15634372" cy="1077217"/>
          </a:xfrm>
          <a:prstGeom prst="rect">
            <a:avLst/>
          </a:prstGeom>
        </p:spPr>
        <p:txBody>
          <a:bodyPr wrap="square">
            <a:spAutoFit/>
          </a:bodyPr>
          <a:lstStyle/>
          <a:p>
            <a:pPr marL="0" indent="0" algn="just"/>
            <a:r>
              <a:rPr lang="en-US" sz="3200" dirty="0">
                <a:solidFill>
                  <a:srgbClr val="7F7F7F"/>
                </a:solidFill>
                <a:latin typeface="Arial" panose="020B0604020202020204" pitchFamily="34" charset="0"/>
                <a:cs typeface="Arial" panose="020B0604020202020204" pitchFamily="34" charset="0"/>
              </a:rPr>
              <a:t>An </a:t>
            </a:r>
            <a:r>
              <a:rPr lang="en-US" sz="3200" dirty="0">
                <a:solidFill>
                  <a:srgbClr val="0184D4"/>
                </a:solidFill>
                <a:latin typeface="Arial" panose="020B0604020202020204" pitchFamily="34" charset="0"/>
                <a:cs typeface="Arial" panose="020B0604020202020204" pitchFamily="34" charset="0"/>
              </a:rPr>
              <a:t>Exception</a:t>
            </a:r>
            <a:r>
              <a:rPr lang="en-US" sz="3200" dirty="0">
                <a:solidFill>
                  <a:srgbClr val="7F7F7F"/>
                </a:solidFill>
                <a:latin typeface="Arial" panose="020B0604020202020204" pitchFamily="34" charset="0"/>
                <a:cs typeface="Arial" panose="020B0604020202020204" pitchFamily="34" charset="0"/>
              </a:rPr>
              <a:t> is any error that disturbs the normal flow of instructions while executing a program.</a:t>
            </a:r>
          </a:p>
        </p:txBody>
      </p:sp>
      <p:grpSp>
        <p:nvGrpSpPr>
          <p:cNvPr id="17" name="Group 16">
            <a:extLst>
              <a:ext uri="{FF2B5EF4-FFF2-40B4-BE49-F238E27FC236}">
                <a16:creationId xmlns:a16="http://schemas.microsoft.com/office/drawing/2014/main" id="{9030D3FD-947C-74F4-B747-1223B0A9A8EF}"/>
              </a:ext>
            </a:extLst>
          </p:cNvPr>
          <p:cNvGrpSpPr/>
          <p:nvPr/>
        </p:nvGrpSpPr>
        <p:grpSpPr>
          <a:xfrm>
            <a:off x="6953395" y="2435705"/>
            <a:ext cx="8109148" cy="7741966"/>
            <a:chOff x="3847121" y="1568450"/>
            <a:chExt cx="5023294" cy="4795838"/>
          </a:xfrm>
        </p:grpSpPr>
        <p:sp>
          <p:nvSpPr>
            <p:cNvPr id="21" name="Freeform 7">
              <a:extLst>
                <a:ext uri="{FF2B5EF4-FFF2-40B4-BE49-F238E27FC236}">
                  <a16:creationId xmlns:a16="http://schemas.microsoft.com/office/drawing/2014/main" id="{0CA87890-C64F-F05F-8A43-843288AE313E}"/>
                </a:ext>
              </a:extLst>
            </p:cNvPr>
            <p:cNvSpPr>
              <a:spLocks/>
            </p:cNvSpPr>
            <p:nvPr/>
          </p:nvSpPr>
          <p:spPr bwMode="auto">
            <a:xfrm>
              <a:off x="5554126" y="4665663"/>
              <a:ext cx="1600201" cy="1462088"/>
            </a:xfrm>
            <a:custGeom>
              <a:avLst/>
              <a:gdLst>
                <a:gd name="T0" fmla="*/ 264 w 264"/>
                <a:gd name="T1" fmla="*/ 6 h 241"/>
                <a:gd name="T2" fmla="*/ 264 w 264"/>
                <a:gd name="T3" fmla="*/ 3 h 241"/>
                <a:gd name="T4" fmla="*/ 135 w 264"/>
                <a:gd name="T5" fmla="*/ 36 h 241"/>
                <a:gd name="T6" fmla="*/ 0 w 264"/>
                <a:gd name="T7" fmla="*/ 0 h 241"/>
                <a:gd name="T8" fmla="*/ 0 w 264"/>
                <a:gd name="T9" fmla="*/ 6 h 241"/>
                <a:gd name="T10" fmla="*/ 132 w 264"/>
                <a:gd name="T11" fmla="*/ 241 h 241"/>
                <a:gd name="T12" fmla="*/ 264 w 264"/>
                <a:gd name="T13" fmla="*/ 6 h 241"/>
              </a:gdLst>
              <a:ahLst/>
              <a:cxnLst>
                <a:cxn ang="0">
                  <a:pos x="T0" y="T1"/>
                </a:cxn>
                <a:cxn ang="0">
                  <a:pos x="T2" y="T3"/>
                </a:cxn>
                <a:cxn ang="0">
                  <a:pos x="T4" y="T5"/>
                </a:cxn>
                <a:cxn ang="0">
                  <a:pos x="T6" y="T7"/>
                </a:cxn>
                <a:cxn ang="0">
                  <a:pos x="T8" y="T9"/>
                </a:cxn>
                <a:cxn ang="0">
                  <a:pos x="T10" y="T11"/>
                </a:cxn>
                <a:cxn ang="0">
                  <a:pos x="T12" y="T13"/>
                </a:cxn>
              </a:cxnLst>
              <a:rect l="0" t="0" r="r" b="b"/>
              <a:pathLst>
                <a:path w="264" h="241">
                  <a:moveTo>
                    <a:pt x="264" y="6"/>
                  </a:moveTo>
                  <a:cubicBezTo>
                    <a:pt x="264" y="5"/>
                    <a:pt x="264" y="4"/>
                    <a:pt x="264" y="3"/>
                  </a:cubicBezTo>
                  <a:cubicBezTo>
                    <a:pt x="226" y="24"/>
                    <a:pt x="182" y="36"/>
                    <a:pt x="135" y="36"/>
                  </a:cubicBezTo>
                  <a:cubicBezTo>
                    <a:pt x="86" y="36"/>
                    <a:pt x="40" y="23"/>
                    <a:pt x="0" y="0"/>
                  </a:cubicBezTo>
                  <a:cubicBezTo>
                    <a:pt x="0" y="2"/>
                    <a:pt x="0" y="4"/>
                    <a:pt x="0" y="6"/>
                  </a:cubicBezTo>
                  <a:cubicBezTo>
                    <a:pt x="0" y="106"/>
                    <a:pt x="53" y="193"/>
                    <a:pt x="132" y="241"/>
                  </a:cubicBezTo>
                  <a:cubicBezTo>
                    <a:pt x="211" y="193"/>
                    <a:pt x="264" y="106"/>
                    <a:pt x="264" y="6"/>
                  </a:cubicBezTo>
                  <a:close/>
                </a:path>
              </a:pathLst>
            </a:custGeom>
            <a:solidFill>
              <a:schemeClr val="accent2">
                <a:lumMod val="75000"/>
              </a:schemeClr>
            </a:solidFill>
            <a:ln>
              <a:noFill/>
            </a:ln>
          </p:spPr>
          <p:txBody>
            <a:bodyPr vert="horz" wrap="square" lIns="91440" tIns="45720" rIns="91440" bIns="45720" numCol="1" anchor="t" anchorCtr="0" compatLnSpc="1">
              <a:prstTxWarp prst="textNoShape">
                <a:avLst/>
              </a:prstTxWarp>
            </a:bodyPr>
            <a:lstStyle/>
            <a:p>
              <a:endParaRPr lang="en-US" sz="3200" dirty="0">
                <a:latin typeface="Arial" panose="020B0604020202020204" pitchFamily="34" charset="0"/>
                <a:cs typeface="Arial" panose="020B0604020202020204" pitchFamily="34" charset="0"/>
              </a:endParaRPr>
            </a:p>
          </p:txBody>
        </p:sp>
        <p:grpSp>
          <p:nvGrpSpPr>
            <p:cNvPr id="22" name="Group 21">
              <a:extLst>
                <a:ext uri="{FF2B5EF4-FFF2-40B4-BE49-F238E27FC236}">
                  <a16:creationId xmlns:a16="http://schemas.microsoft.com/office/drawing/2014/main" id="{108CC5F0-7C0D-33ED-FA73-CAA26D585C3D}"/>
                </a:ext>
              </a:extLst>
            </p:cNvPr>
            <p:cNvGrpSpPr/>
            <p:nvPr/>
          </p:nvGrpSpPr>
          <p:grpSpPr>
            <a:xfrm>
              <a:off x="3847121" y="1568450"/>
              <a:ext cx="5023294" cy="4795838"/>
              <a:chOff x="3847120" y="1568450"/>
              <a:chExt cx="5023293" cy="4795838"/>
            </a:xfrm>
          </p:grpSpPr>
          <p:sp>
            <p:nvSpPr>
              <p:cNvPr id="25" name="Freeform 5">
                <a:extLst>
                  <a:ext uri="{FF2B5EF4-FFF2-40B4-BE49-F238E27FC236}">
                    <a16:creationId xmlns:a16="http://schemas.microsoft.com/office/drawing/2014/main" id="{F606249B-2C87-8D85-3EAB-9DB265CB6698}"/>
                  </a:ext>
                </a:extLst>
              </p:cNvPr>
              <p:cNvSpPr>
                <a:spLocks/>
              </p:cNvSpPr>
              <p:nvPr/>
            </p:nvSpPr>
            <p:spPr bwMode="auto">
              <a:xfrm>
                <a:off x="3847120" y="3241675"/>
                <a:ext cx="2514600" cy="3122613"/>
              </a:xfrm>
              <a:custGeom>
                <a:avLst/>
                <a:gdLst>
                  <a:gd name="T0" fmla="*/ 283 w 415"/>
                  <a:gd name="T1" fmla="*/ 241 h 515"/>
                  <a:gd name="T2" fmla="*/ 283 w 415"/>
                  <a:gd name="T3" fmla="*/ 235 h 515"/>
                  <a:gd name="T4" fmla="*/ 144 w 415"/>
                  <a:gd name="T5" fmla="*/ 0 h 515"/>
                  <a:gd name="T6" fmla="*/ 0 w 415"/>
                  <a:gd name="T7" fmla="*/ 241 h 515"/>
                  <a:gd name="T8" fmla="*/ 274 w 415"/>
                  <a:gd name="T9" fmla="*/ 515 h 515"/>
                  <a:gd name="T10" fmla="*/ 415 w 415"/>
                  <a:gd name="T11" fmla="*/ 476 h 515"/>
                  <a:gd name="T12" fmla="*/ 283 w 415"/>
                  <a:gd name="T13" fmla="*/ 241 h 515"/>
                </a:gdLst>
                <a:ahLst/>
                <a:cxnLst>
                  <a:cxn ang="0">
                    <a:pos x="T0" y="T1"/>
                  </a:cxn>
                  <a:cxn ang="0">
                    <a:pos x="T2" y="T3"/>
                  </a:cxn>
                  <a:cxn ang="0">
                    <a:pos x="T4" y="T5"/>
                  </a:cxn>
                  <a:cxn ang="0">
                    <a:pos x="T6" y="T7"/>
                  </a:cxn>
                  <a:cxn ang="0">
                    <a:pos x="T8" y="T9"/>
                  </a:cxn>
                  <a:cxn ang="0">
                    <a:pos x="T10" y="T11"/>
                  </a:cxn>
                  <a:cxn ang="0">
                    <a:pos x="T12" y="T13"/>
                  </a:cxn>
                </a:cxnLst>
                <a:rect l="0" t="0" r="r" b="b"/>
                <a:pathLst>
                  <a:path w="415" h="515">
                    <a:moveTo>
                      <a:pt x="283" y="241"/>
                    </a:moveTo>
                    <a:cubicBezTo>
                      <a:pt x="283" y="239"/>
                      <a:pt x="283" y="237"/>
                      <a:pt x="283" y="235"/>
                    </a:cubicBezTo>
                    <a:cubicBezTo>
                      <a:pt x="201" y="189"/>
                      <a:pt x="145" y="101"/>
                      <a:pt x="144" y="0"/>
                    </a:cubicBezTo>
                    <a:cubicBezTo>
                      <a:pt x="59" y="46"/>
                      <a:pt x="0" y="137"/>
                      <a:pt x="0" y="241"/>
                    </a:cubicBezTo>
                    <a:cubicBezTo>
                      <a:pt x="0" y="392"/>
                      <a:pt x="123" y="515"/>
                      <a:pt x="274" y="515"/>
                    </a:cubicBezTo>
                    <a:cubicBezTo>
                      <a:pt x="325" y="515"/>
                      <a:pt x="374" y="500"/>
                      <a:pt x="415" y="476"/>
                    </a:cubicBezTo>
                    <a:cubicBezTo>
                      <a:pt x="336" y="428"/>
                      <a:pt x="283" y="341"/>
                      <a:pt x="283" y="241"/>
                    </a:cubicBezTo>
                    <a:close/>
                  </a:path>
                </a:pathLst>
              </a:custGeom>
              <a:solidFill>
                <a:schemeClr val="accent3"/>
              </a:solidFill>
              <a:ln>
                <a:noFill/>
              </a:ln>
            </p:spPr>
            <p:txBody>
              <a:bodyPr vert="horz" wrap="square" lIns="91440" tIns="45720" rIns="91440" bIns="45720" numCol="1" anchor="ctr" anchorCtr="0" compatLnSpc="1">
                <a:prstTxWarp prst="textNoShape">
                  <a:avLst/>
                </a:prstTxWarp>
              </a:bodyPr>
              <a:lstStyle/>
              <a:p>
                <a:pPr algn="ctr"/>
                <a:endParaRPr lang="en-US" sz="3200" b="1" dirty="0">
                  <a:solidFill>
                    <a:srgbClr val="FFFFFF"/>
                  </a:solidFill>
                  <a:latin typeface="Arial" panose="020B0604020202020204" pitchFamily="34" charset="0"/>
                  <a:ea typeface="Bebas Neue" charset="0"/>
                  <a:cs typeface="Arial" panose="020B0604020202020204" pitchFamily="34" charset="0"/>
                </a:endParaRPr>
              </a:p>
            </p:txBody>
          </p:sp>
          <p:sp>
            <p:nvSpPr>
              <p:cNvPr id="26" name="Freeform 6">
                <a:extLst>
                  <a:ext uri="{FF2B5EF4-FFF2-40B4-BE49-F238E27FC236}">
                    <a16:creationId xmlns:a16="http://schemas.microsoft.com/office/drawing/2014/main" id="{745E8A0B-CB83-2743-9F35-F006A49F6795}"/>
                  </a:ext>
                </a:extLst>
              </p:cNvPr>
              <p:cNvSpPr>
                <a:spLocks/>
              </p:cNvSpPr>
              <p:nvPr/>
            </p:nvSpPr>
            <p:spPr bwMode="auto">
              <a:xfrm>
                <a:off x="6354225" y="3259138"/>
                <a:ext cx="2516188" cy="3105150"/>
              </a:xfrm>
              <a:custGeom>
                <a:avLst/>
                <a:gdLst>
                  <a:gd name="T0" fmla="*/ 277 w 415"/>
                  <a:gd name="T1" fmla="*/ 0 h 512"/>
                  <a:gd name="T2" fmla="*/ 132 w 415"/>
                  <a:gd name="T3" fmla="*/ 235 h 512"/>
                  <a:gd name="T4" fmla="*/ 132 w 415"/>
                  <a:gd name="T5" fmla="*/ 238 h 512"/>
                  <a:gd name="T6" fmla="*/ 0 w 415"/>
                  <a:gd name="T7" fmla="*/ 473 h 512"/>
                  <a:gd name="T8" fmla="*/ 141 w 415"/>
                  <a:gd name="T9" fmla="*/ 512 h 512"/>
                  <a:gd name="T10" fmla="*/ 415 w 415"/>
                  <a:gd name="T11" fmla="*/ 238 h 512"/>
                  <a:gd name="T12" fmla="*/ 277 w 415"/>
                  <a:gd name="T13" fmla="*/ 0 h 512"/>
                </a:gdLst>
                <a:ahLst/>
                <a:cxnLst>
                  <a:cxn ang="0">
                    <a:pos x="T0" y="T1"/>
                  </a:cxn>
                  <a:cxn ang="0">
                    <a:pos x="T2" y="T3"/>
                  </a:cxn>
                  <a:cxn ang="0">
                    <a:pos x="T4" y="T5"/>
                  </a:cxn>
                  <a:cxn ang="0">
                    <a:pos x="T6" y="T7"/>
                  </a:cxn>
                  <a:cxn ang="0">
                    <a:pos x="T8" y="T9"/>
                  </a:cxn>
                  <a:cxn ang="0">
                    <a:pos x="T10" y="T11"/>
                  </a:cxn>
                  <a:cxn ang="0">
                    <a:pos x="T12" y="T13"/>
                  </a:cxn>
                </a:cxnLst>
                <a:rect l="0" t="0" r="r" b="b"/>
                <a:pathLst>
                  <a:path w="415" h="512">
                    <a:moveTo>
                      <a:pt x="277" y="0"/>
                    </a:moveTo>
                    <a:cubicBezTo>
                      <a:pt x="274" y="102"/>
                      <a:pt x="217" y="190"/>
                      <a:pt x="132" y="235"/>
                    </a:cubicBezTo>
                    <a:cubicBezTo>
                      <a:pt x="132" y="236"/>
                      <a:pt x="132" y="237"/>
                      <a:pt x="132" y="238"/>
                    </a:cubicBezTo>
                    <a:cubicBezTo>
                      <a:pt x="132" y="338"/>
                      <a:pt x="79" y="425"/>
                      <a:pt x="0" y="473"/>
                    </a:cubicBezTo>
                    <a:cubicBezTo>
                      <a:pt x="41" y="497"/>
                      <a:pt x="90" y="512"/>
                      <a:pt x="141" y="512"/>
                    </a:cubicBezTo>
                    <a:cubicBezTo>
                      <a:pt x="292" y="512"/>
                      <a:pt x="415" y="389"/>
                      <a:pt x="415" y="238"/>
                    </a:cubicBezTo>
                    <a:cubicBezTo>
                      <a:pt x="415" y="136"/>
                      <a:pt x="359" y="47"/>
                      <a:pt x="277" y="0"/>
                    </a:cubicBezTo>
                    <a:close/>
                  </a:path>
                </a:pathLst>
              </a:custGeom>
              <a:solidFill>
                <a:schemeClr val="accent2"/>
              </a:solidFill>
              <a:ln>
                <a:noFill/>
              </a:ln>
            </p:spPr>
            <p:txBody>
              <a:bodyPr vert="horz" wrap="square" lIns="91440" tIns="45720" rIns="91440" bIns="45720" numCol="1" anchor="ctr" anchorCtr="0" compatLnSpc="1">
                <a:prstTxWarp prst="textNoShape">
                  <a:avLst/>
                </a:prstTxWarp>
              </a:bodyPr>
              <a:lstStyle/>
              <a:p>
                <a:pPr algn="ctr"/>
                <a:endParaRPr lang="en-US" sz="3200" b="1" dirty="0">
                  <a:solidFill>
                    <a:srgbClr val="FFFFFF"/>
                  </a:solidFill>
                  <a:latin typeface="Arial" panose="020B0604020202020204" pitchFamily="34" charset="0"/>
                  <a:ea typeface="Bebas Neue" charset="0"/>
                  <a:cs typeface="Arial" panose="020B0604020202020204" pitchFamily="34" charset="0"/>
                </a:endParaRPr>
              </a:p>
            </p:txBody>
          </p:sp>
          <p:sp>
            <p:nvSpPr>
              <p:cNvPr id="27" name="Freeform 8">
                <a:extLst>
                  <a:ext uri="{FF2B5EF4-FFF2-40B4-BE49-F238E27FC236}">
                    <a16:creationId xmlns:a16="http://schemas.microsoft.com/office/drawing/2014/main" id="{D9FECC39-2A35-5C81-32D3-61BD60730348}"/>
                  </a:ext>
                </a:extLst>
              </p:cNvPr>
              <p:cNvSpPr>
                <a:spLocks/>
              </p:cNvSpPr>
              <p:nvPr/>
            </p:nvSpPr>
            <p:spPr bwMode="auto">
              <a:xfrm>
                <a:off x="4712750" y="1568450"/>
                <a:ext cx="3321050" cy="1716088"/>
              </a:xfrm>
              <a:custGeom>
                <a:avLst/>
                <a:gdLst>
                  <a:gd name="T0" fmla="*/ 271 w 548"/>
                  <a:gd name="T1" fmla="*/ 283 h 283"/>
                  <a:gd name="T2" fmla="*/ 412 w 548"/>
                  <a:gd name="T3" fmla="*/ 244 h 283"/>
                  <a:gd name="T4" fmla="*/ 548 w 548"/>
                  <a:gd name="T5" fmla="*/ 279 h 283"/>
                  <a:gd name="T6" fmla="*/ 548 w 548"/>
                  <a:gd name="T7" fmla="*/ 273 h 283"/>
                  <a:gd name="T8" fmla="*/ 274 w 548"/>
                  <a:gd name="T9" fmla="*/ 0 h 283"/>
                  <a:gd name="T10" fmla="*/ 0 w 548"/>
                  <a:gd name="T11" fmla="*/ 273 h 283"/>
                  <a:gd name="T12" fmla="*/ 0 w 548"/>
                  <a:gd name="T13" fmla="*/ 276 h 283"/>
                  <a:gd name="T14" fmla="*/ 130 w 548"/>
                  <a:gd name="T15" fmla="*/ 244 h 283"/>
                  <a:gd name="T16" fmla="*/ 271 w 548"/>
                  <a:gd name="T17" fmla="*/ 283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8" h="283">
                    <a:moveTo>
                      <a:pt x="271" y="283"/>
                    </a:moveTo>
                    <a:cubicBezTo>
                      <a:pt x="312" y="258"/>
                      <a:pt x="361" y="244"/>
                      <a:pt x="412" y="244"/>
                    </a:cubicBezTo>
                    <a:cubicBezTo>
                      <a:pt x="461" y="244"/>
                      <a:pt x="508" y="257"/>
                      <a:pt x="548" y="279"/>
                    </a:cubicBezTo>
                    <a:cubicBezTo>
                      <a:pt x="548" y="277"/>
                      <a:pt x="548" y="275"/>
                      <a:pt x="548" y="273"/>
                    </a:cubicBezTo>
                    <a:cubicBezTo>
                      <a:pt x="548" y="122"/>
                      <a:pt x="425" y="0"/>
                      <a:pt x="274" y="0"/>
                    </a:cubicBezTo>
                    <a:cubicBezTo>
                      <a:pt x="123" y="0"/>
                      <a:pt x="0" y="122"/>
                      <a:pt x="0" y="273"/>
                    </a:cubicBezTo>
                    <a:cubicBezTo>
                      <a:pt x="0" y="274"/>
                      <a:pt x="0" y="275"/>
                      <a:pt x="0" y="276"/>
                    </a:cubicBezTo>
                    <a:cubicBezTo>
                      <a:pt x="39" y="255"/>
                      <a:pt x="83" y="244"/>
                      <a:pt x="130" y="244"/>
                    </a:cubicBezTo>
                    <a:cubicBezTo>
                      <a:pt x="181" y="244"/>
                      <a:pt x="230" y="258"/>
                      <a:pt x="271" y="283"/>
                    </a:cubicBezTo>
                    <a:close/>
                  </a:path>
                </a:pathLst>
              </a:custGeom>
              <a:solidFill>
                <a:schemeClr val="accent1"/>
              </a:solidFill>
              <a:ln>
                <a:noFill/>
              </a:ln>
            </p:spPr>
            <p:txBody>
              <a:bodyPr vert="horz" wrap="square" lIns="91440" tIns="45720" rIns="91440" bIns="45720" numCol="1" anchor="ctr" anchorCtr="0" compatLnSpc="1">
                <a:prstTxWarp prst="textNoShape">
                  <a:avLst/>
                </a:prstTxWarp>
              </a:bodyPr>
              <a:lstStyle/>
              <a:p>
                <a:pPr algn="ctr"/>
                <a:endParaRPr lang="en-US" sz="3200" b="1" dirty="0">
                  <a:solidFill>
                    <a:srgbClr val="FFFFFF"/>
                  </a:solidFill>
                  <a:latin typeface="Arial" panose="020B0604020202020204" pitchFamily="34" charset="0"/>
                  <a:ea typeface="Bebas Neue" charset="0"/>
                  <a:cs typeface="Arial" panose="020B0604020202020204" pitchFamily="34" charset="0"/>
                </a:endParaRPr>
              </a:p>
            </p:txBody>
          </p:sp>
        </p:grpSp>
        <p:sp>
          <p:nvSpPr>
            <p:cNvPr id="23" name="Freeform 9">
              <a:extLst>
                <a:ext uri="{FF2B5EF4-FFF2-40B4-BE49-F238E27FC236}">
                  <a16:creationId xmlns:a16="http://schemas.microsoft.com/office/drawing/2014/main" id="{8D2FC89E-0BAB-32F0-B435-D905DB425A4B}"/>
                </a:ext>
              </a:extLst>
            </p:cNvPr>
            <p:cNvSpPr>
              <a:spLocks/>
            </p:cNvSpPr>
            <p:nvPr/>
          </p:nvSpPr>
          <p:spPr bwMode="auto">
            <a:xfrm>
              <a:off x="4712751" y="3048000"/>
              <a:ext cx="1641475" cy="1617663"/>
            </a:xfrm>
            <a:custGeom>
              <a:avLst/>
              <a:gdLst>
                <a:gd name="T0" fmla="*/ 139 w 271"/>
                <a:gd name="T1" fmla="*/ 267 h 267"/>
                <a:gd name="T2" fmla="*/ 271 w 271"/>
                <a:gd name="T3" fmla="*/ 39 h 267"/>
                <a:gd name="T4" fmla="*/ 130 w 271"/>
                <a:gd name="T5" fmla="*/ 0 h 267"/>
                <a:gd name="T6" fmla="*/ 0 w 271"/>
                <a:gd name="T7" fmla="*/ 32 h 267"/>
                <a:gd name="T8" fmla="*/ 139 w 271"/>
                <a:gd name="T9" fmla="*/ 267 h 267"/>
              </a:gdLst>
              <a:ahLst/>
              <a:cxnLst>
                <a:cxn ang="0">
                  <a:pos x="T0" y="T1"/>
                </a:cxn>
                <a:cxn ang="0">
                  <a:pos x="T2" y="T3"/>
                </a:cxn>
                <a:cxn ang="0">
                  <a:pos x="T4" y="T5"/>
                </a:cxn>
                <a:cxn ang="0">
                  <a:pos x="T6" y="T7"/>
                </a:cxn>
                <a:cxn ang="0">
                  <a:pos x="T8" y="T9"/>
                </a:cxn>
              </a:cxnLst>
              <a:rect l="0" t="0" r="r" b="b"/>
              <a:pathLst>
                <a:path w="271" h="267">
                  <a:moveTo>
                    <a:pt x="139" y="267"/>
                  </a:moveTo>
                  <a:cubicBezTo>
                    <a:pt x="141" y="170"/>
                    <a:pt x="193" y="86"/>
                    <a:pt x="271" y="39"/>
                  </a:cubicBezTo>
                  <a:cubicBezTo>
                    <a:pt x="230" y="14"/>
                    <a:pt x="181" y="0"/>
                    <a:pt x="130" y="0"/>
                  </a:cubicBezTo>
                  <a:cubicBezTo>
                    <a:pt x="83" y="0"/>
                    <a:pt x="39" y="11"/>
                    <a:pt x="0" y="32"/>
                  </a:cubicBezTo>
                  <a:cubicBezTo>
                    <a:pt x="1" y="133"/>
                    <a:pt x="57" y="221"/>
                    <a:pt x="139" y="267"/>
                  </a:cubicBezTo>
                  <a:close/>
                </a:path>
              </a:pathLst>
            </a:custGeom>
            <a:solidFill>
              <a:schemeClr val="accent3">
                <a:lumMod val="75000"/>
              </a:schemeClr>
            </a:solidFill>
            <a:ln>
              <a:noFill/>
            </a:ln>
          </p:spPr>
          <p:txBody>
            <a:bodyPr vert="horz" wrap="square" lIns="91440" tIns="45720" rIns="91440" bIns="45720" numCol="1" anchor="t" anchorCtr="0" compatLnSpc="1">
              <a:prstTxWarp prst="textNoShape">
                <a:avLst/>
              </a:prstTxWarp>
            </a:bodyPr>
            <a:lstStyle/>
            <a:p>
              <a:endParaRPr lang="en-US" sz="3200" dirty="0">
                <a:latin typeface="Arial" panose="020B0604020202020204" pitchFamily="34" charset="0"/>
                <a:cs typeface="Arial" panose="020B0604020202020204" pitchFamily="34" charset="0"/>
              </a:endParaRPr>
            </a:p>
          </p:txBody>
        </p:sp>
        <p:sp>
          <p:nvSpPr>
            <p:cNvPr id="24" name="Freeform 10">
              <a:extLst>
                <a:ext uri="{FF2B5EF4-FFF2-40B4-BE49-F238E27FC236}">
                  <a16:creationId xmlns:a16="http://schemas.microsoft.com/office/drawing/2014/main" id="{03854DC3-DE39-B7D5-28AF-221EDBE609A3}"/>
                </a:ext>
              </a:extLst>
            </p:cNvPr>
            <p:cNvSpPr>
              <a:spLocks/>
            </p:cNvSpPr>
            <p:nvPr/>
          </p:nvSpPr>
          <p:spPr bwMode="auto">
            <a:xfrm>
              <a:off x="6354225" y="3048000"/>
              <a:ext cx="1679575" cy="1636713"/>
            </a:xfrm>
            <a:custGeom>
              <a:avLst/>
              <a:gdLst>
                <a:gd name="T0" fmla="*/ 0 w 277"/>
                <a:gd name="T1" fmla="*/ 39 h 270"/>
                <a:gd name="T2" fmla="*/ 132 w 277"/>
                <a:gd name="T3" fmla="*/ 270 h 270"/>
                <a:gd name="T4" fmla="*/ 277 w 277"/>
                <a:gd name="T5" fmla="*/ 35 h 270"/>
                <a:gd name="T6" fmla="*/ 141 w 277"/>
                <a:gd name="T7" fmla="*/ 0 h 270"/>
                <a:gd name="T8" fmla="*/ 0 w 277"/>
                <a:gd name="T9" fmla="*/ 39 h 270"/>
              </a:gdLst>
              <a:ahLst/>
              <a:cxnLst>
                <a:cxn ang="0">
                  <a:pos x="T0" y="T1"/>
                </a:cxn>
                <a:cxn ang="0">
                  <a:pos x="T2" y="T3"/>
                </a:cxn>
                <a:cxn ang="0">
                  <a:pos x="T4" y="T5"/>
                </a:cxn>
                <a:cxn ang="0">
                  <a:pos x="T6" y="T7"/>
                </a:cxn>
                <a:cxn ang="0">
                  <a:pos x="T8" y="T9"/>
                </a:cxn>
              </a:cxnLst>
              <a:rect l="0" t="0" r="r" b="b"/>
              <a:pathLst>
                <a:path w="277" h="270">
                  <a:moveTo>
                    <a:pt x="0" y="39"/>
                  </a:moveTo>
                  <a:cubicBezTo>
                    <a:pt x="79" y="86"/>
                    <a:pt x="131" y="172"/>
                    <a:pt x="132" y="270"/>
                  </a:cubicBezTo>
                  <a:cubicBezTo>
                    <a:pt x="217" y="225"/>
                    <a:pt x="274" y="137"/>
                    <a:pt x="277" y="35"/>
                  </a:cubicBezTo>
                  <a:cubicBezTo>
                    <a:pt x="237" y="13"/>
                    <a:pt x="190" y="0"/>
                    <a:pt x="141" y="0"/>
                  </a:cubicBezTo>
                  <a:cubicBezTo>
                    <a:pt x="90" y="0"/>
                    <a:pt x="41" y="14"/>
                    <a:pt x="0" y="39"/>
                  </a:cubicBez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sz="3200" dirty="0">
                <a:latin typeface="Arial" panose="020B0604020202020204" pitchFamily="34" charset="0"/>
                <a:cs typeface="Arial" panose="020B0604020202020204" pitchFamily="34" charset="0"/>
              </a:endParaRPr>
            </a:p>
          </p:txBody>
        </p:sp>
      </p:grpSp>
      <p:sp>
        <p:nvSpPr>
          <p:cNvPr id="18" name="Rectangle 17">
            <a:extLst>
              <a:ext uri="{FF2B5EF4-FFF2-40B4-BE49-F238E27FC236}">
                <a16:creationId xmlns:a16="http://schemas.microsoft.com/office/drawing/2014/main" id="{85867C03-4D26-C999-D14A-4BBCF7851620}"/>
              </a:ext>
            </a:extLst>
          </p:cNvPr>
          <p:cNvSpPr/>
          <p:nvPr/>
        </p:nvSpPr>
        <p:spPr>
          <a:xfrm>
            <a:off x="13655458" y="2784491"/>
            <a:ext cx="4585720" cy="2062103"/>
          </a:xfrm>
          <a:prstGeom prst="rect">
            <a:avLst/>
          </a:prstGeom>
        </p:spPr>
        <p:txBody>
          <a:bodyPr wrap="square">
            <a:spAutoFit/>
          </a:bodyPr>
          <a:lstStyle/>
          <a:p>
            <a:r>
              <a:rPr lang="en-US" sz="3200" dirty="0">
                <a:solidFill>
                  <a:srgbClr val="6C7C89"/>
                </a:solidFill>
                <a:latin typeface="Arial" panose="020B0604020202020204" pitchFamily="34" charset="0"/>
                <a:ea typeface="Bebas Neue" charset="0"/>
                <a:cs typeface="Arial" panose="020B0604020202020204" pitchFamily="34" charset="0"/>
              </a:rPr>
              <a:t>Exception is </a:t>
            </a:r>
            <a:r>
              <a:rPr lang="en-IN" sz="3200" dirty="0">
                <a:solidFill>
                  <a:srgbClr val="6C7C89"/>
                </a:solidFill>
                <a:latin typeface="Arial" panose="020B0604020202020204" pitchFamily="34" charset="0"/>
                <a:ea typeface="Bebas Neue" charset="0"/>
                <a:cs typeface="Arial" panose="020B0604020202020204" pitchFamily="34" charset="0"/>
              </a:rPr>
              <a:t>the amount of deviation in the output shown from the required business.</a:t>
            </a:r>
            <a:endParaRPr lang="en-US" sz="3200" dirty="0">
              <a:solidFill>
                <a:srgbClr val="6C7C89"/>
              </a:solidFill>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AA82B004-4B56-AD05-C954-0E973E5C5900}"/>
              </a:ext>
            </a:extLst>
          </p:cNvPr>
          <p:cNvSpPr/>
          <p:nvPr/>
        </p:nvSpPr>
        <p:spPr>
          <a:xfrm>
            <a:off x="15126721" y="7278364"/>
            <a:ext cx="4061906" cy="2554544"/>
          </a:xfrm>
          <a:prstGeom prst="rect">
            <a:avLst/>
          </a:prstGeom>
        </p:spPr>
        <p:txBody>
          <a:bodyPr wrap="square">
            <a:spAutoFit/>
          </a:bodyPr>
          <a:lstStyle/>
          <a:p>
            <a:r>
              <a:rPr lang="en-IN" sz="3200" dirty="0">
                <a:solidFill>
                  <a:srgbClr val="6C7C89"/>
                </a:solidFill>
                <a:latin typeface="Arial" panose="020B0604020202020204" pitchFamily="34" charset="0"/>
                <a:ea typeface="Bebas Neue" charset="0"/>
                <a:cs typeface="Arial" panose="020B0604020202020204" pitchFamily="34" charset="0"/>
              </a:rPr>
              <a:t>There are two main types of exceptions that we face in coding in UiPath studio.</a:t>
            </a:r>
            <a:endParaRPr lang="en-US" sz="3200" dirty="0">
              <a:solidFill>
                <a:srgbClr val="6C7C89"/>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9B2EE40D-E734-F77C-A136-7F32D272DDAD}"/>
              </a:ext>
            </a:extLst>
          </p:cNvPr>
          <p:cNvSpPr/>
          <p:nvPr/>
        </p:nvSpPr>
        <p:spPr>
          <a:xfrm>
            <a:off x="2781705" y="7278364"/>
            <a:ext cx="4903701" cy="2554545"/>
          </a:xfrm>
          <a:prstGeom prst="rect">
            <a:avLst/>
          </a:prstGeom>
        </p:spPr>
        <p:txBody>
          <a:bodyPr wrap="square">
            <a:spAutoFit/>
          </a:bodyPr>
          <a:lstStyle/>
          <a:p>
            <a:r>
              <a:rPr lang="en-IN" sz="3200" dirty="0">
                <a:solidFill>
                  <a:srgbClr val="6C7C89"/>
                </a:solidFill>
                <a:latin typeface="Arial" panose="020B0604020202020204" pitchFamily="34" charset="0"/>
                <a:ea typeface="Bebas Neue" charset="0"/>
                <a:cs typeface="Arial" panose="020B0604020202020204" pitchFamily="34" charset="0"/>
              </a:rPr>
              <a:t>Some exceptions are: </a:t>
            </a:r>
          </a:p>
          <a:p>
            <a:r>
              <a:rPr lang="en-IN" sz="3200" dirty="0">
                <a:solidFill>
                  <a:srgbClr val="6C7C89"/>
                </a:solidFill>
                <a:latin typeface="Arial" panose="020B0604020202020204" pitchFamily="34" charset="0"/>
                <a:ea typeface="Bebas Neue" charset="0"/>
                <a:cs typeface="Arial" panose="020B0604020202020204" pitchFamily="34" charset="0"/>
              </a:rPr>
              <a:t>UI element unfound exception, I/O exception, user exception, class exceptions </a:t>
            </a:r>
            <a:endParaRPr lang="en-US" sz="3200" dirty="0">
              <a:solidFill>
                <a:srgbClr val="6C7C89"/>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079008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500" fill="hold"/>
                                        <p:tgtEl>
                                          <p:spTgt spid="17"/>
                                        </p:tgtEl>
                                        <p:attrNameLst>
                                          <p:attrName>ppt_w</p:attrName>
                                        </p:attrNameLst>
                                      </p:cBhvr>
                                      <p:tavLst>
                                        <p:tav tm="0">
                                          <p:val>
                                            <p:fltVal val="0"/>
                                          </p:val>
                                        </p:tav>
                                        <p:tav tm="100000">
                                          <p:val>
                                            <p:strVal val="#ppt_w"/>
                                          </p:val>
                                        </p:tav>
                                      </p:tavLst>
                                    </p:anim>
                                    <p:anim calcmode="lin" valueType="num">
                                      <p:cBhvr>
                                        <p:cTn id="8" dur="500" fill="hold"/>
                                        <p:tgtEl>
                                          <p:spTgt spid="17"/>
                                        </p:tgtEl>
                                        <p:attrNameLst>
                                          <p:attrName>ppt_h</p:attrName>
                                        </p:attrNameLst>
                                      </p:cBhvr>
                                      <p:tavLst>
                                        <p:tav tm="0">
                                          <p:val>
                                            <p:fltVal val="0"/>
                                          </p:val>
                                        </p:tav>
                                        <p:tav tm="100000">
                                          <p:val>
                                            <p:strVal val="#ppt_h"/>
                                          </p:val>
                                        </p:tav>
                                      </p:tavLst>
                                    </p:anim>
                                    <p:animEffect transition="in" filter="fade">
                                      <p:cBhvr>
                                        <p:cTn id="9" dur="500"/>
                                        <p:tgtEl>
                                          <p:spTgt spid="17"/>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18"/>
                                        </p:tgtEl>
                                        <p:attrNameLst>
                                          <p:attrName>style.visibility</p:attrName>
                                        </p:attrNameLst>
                                      </p:cBhvr>
                                      <p:to>
                                        <p:strVal val="visible"/>
                                      </p:to>
                                    </p:set>
                                    <p:animEffect transition="in" filter="fade">
                                      <p:cBhvr>
                                        <p:cTn id="14" dur="500"/>
                                        <p:tgtEl>
                                          <p:spTgt spid="18"/>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500"/>
                                        <p:tgtEl>
                                          <p:spTgt spid="20"/>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fade">
                                      <p:cBhvr>
                                        <p:cTn id="24"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0"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90C3EBC8-3958-45BC-43BE-228BAA474B84}"/>
              </a:ext>
            </a:extLst>
          </p:cNvPr>
          <p:cNvPicPr>
            <a:picLocks noChangeAspect="1"/>
          </p:cNvPicPr>
          <p:nvPr/>
        </p:nvPicPr>
        <p:blipFill>
          <a:blip r:embed="rId2"/>
          <a:stretch>
            <a:fillRect/>
          </a:stretch>
        </p:blipFill>
        <p:spPr>
          <a:xfrm>
            <a:off x="1027130" y="621401"/>
            <a:ext cx="13261021" cy="10306833"/>
          </a:xfrm>
          <a:prstGeom prst="rect">
            <a:avLst/>
          </a:prstGeom>
        </p:spPr>
      </p:pic>
      <p:sp>
        <p:nvSpPr>
          <p:cNvPr id="8" name="TextBox 7">
            <a:extLst>
              <a:ext uri="{FF2B5EF4-FFF2-40B4-BE49-F238E27FC236}">
                <a16:creationId xmlns:a16="http://schemas.microsoft.com/office/drawing/2014/main" id="{754A0691-E1D8-3CA1-A1EF-FD0431176923}"/>
              </a:ext>
            </a:extLst>
          </p:cNvPr>
          <p:cNvSpPr txBox="1"/>
          <p:nvPr/>
        </p:nvSpPr>
        <p:spPr>
          <a:xfrm>
            <a:off x="14288151" y="5119241"/>
            <a:ext cx="4914249" cy="3539430"/>
          </a:xfrm>
          <a:prstGeom prst="rect">
            <a:avLst/>
          </a:prstGeom>
        </p:spPr>
        <p:style>
          <a:lnRef idx="2">
            <a:schemeClr val="accent4"/>
          </a:lnRef>
          <a:fillRef idx="1">
            <a:schemeClr val="lt1"/>
          </a:fillRef>
          <a:effectRef idx="0">
            <a:schemeClr val="accent4"/>
          </a:effectRef>
          <a:fontRef idx="minor">
            <a:schemeClr val="dk1"/>
          </a:fontRef>
        </p:style>
        <p:txBody>
          <a:bodyPr wrap="square">
            <a:spAutoFit/>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n-US" sz="3200" kern="1200" dirty="0">
                <a:solidFill>
                  <a:srgbClr val="000000"/>
                </a:solidFill>
                <a:latin typeface="Arial"/>
              </a:rPr>
              <a:t>Select message box activity and Terminate workflow activity and put in the exception sequence as shown. Enter the values as shown in the portion in green. </a:t>
            </a:r>
            <a:endParaRPr kumimoji="0" lang="en-US" sz="3200" b="1" i="0" u="none" strike="noStrike" kern="1200" cap="none" spc="0" normalizeH="0" baseline="0" noProof="0" dirty="0">
              <a:ln>
                <a:noFill/>
              </a:ln>
              <a:solidFill>
                <a:srgbClr val="C00000"/>
              </a:solidFill>
              <a:effectLst/>
              <a:uLnTx/>
              <a:uFillTx/>
              <a:latin typeface="Arial"/>
              <a:ea typeface="+mn-ea"/>
              <a:cs typeface="+mn-cs"/>
              <a:sym typeface="Arial"/>
            </a:endParaRPr>
          </a:p>
        </p:txBody>
      </p:sp>
      <p:sp>
        <p:nvSpPr>
          <p:cNvPr id="9" name="Rectangle 8">
            <a:extLst>
              <a:ext uri="{FF2B5EF4-FFF2-40B4-BE49-F238E27FC236}">
                <a16:creationId xmlns:a16="http://schemas.microsoft.com/office/drawing/2014/main" id="{5B5428C9-88B1-4BC8-86C5-925922A2E2D1}"/>
              </a:ext>
            </a:extLst>
          </p:cNvPr>
          <p:cNvSpPr/>
          <p:nvPr/>
        </p:nvSpPr>
        <p:spPr>
          <a:xfrm>
            <a:off x="3478243" y="5806871"/>
            <a:ext cx="6569679" cy="967154"/>
          </a:xfrm>
          <a:prstGeom prst="rect">
            <a:avLst/>
          </a:prstGeom>
          <a:noFill/>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0" name="Rectangle 9">
            <a:extLst>
              <a:ext uri="{FF2B5EF4-FFF2-40B4-BE49-F238E27FC236}">
                <a16:creationId xmlns:a16="http://schemas.microsoft.com/office/drawing/2014/main" id="{9FCA4A47-AECA-4D06-4A9E-52BB4D5ACAA5}"/>
              </a:ext>
            </a:extLst>
          </p:cNvPr>
          <p:cNvSpPr/>
          <p:nvPr/>
        </p:nvSpPr>
        <p:spPr>
          <a:xfrm>
            <a:off x="3678502" y="8818828"/>
            <a:ext cx="6569679" cy="967154"/>
          </a:xfrm>
          <a:prstGeom prst="rect">
            <a:avLst/>
          </a:prstGeom>
          <a:noFill/>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3363309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F4F5BF8-FBCC-70E7-6AF9-473E6FDCCD09}"/>
              </a:ext>
            </a:extLst>
          </p:cNvPr>
          <p:cNvPicPr>
            <a:picLocks noChangeAspect="1"/>
          </p:cNvPicPr>
          <p:nvPr/>
        </p:nvPicPr>
        <p:blipFill>
          <a:blip r:embed="rId2"/>
          <a:stretch>
            <a:fillRect/>
          </a:stretch>
        </p:blipFill>
        <p:spPr>
          <a:xfrm>
            <a:off x="924658" y="1190258"/>
            <a:ext cx="15868650" cy="9441606"/>
          </a:xfrm>
          <a:prstGeom prst="rect">
            <a:avLst/>
          </a:prstGeom>
        </p:spPr>
      </p:pic>
      <p:sp>
        <p:nvSpPr>
          <p:cNvPr id="6" name="TextBox 5">
            <a:extLst>
              <a:ext uri="{FF2B5EF4-FFF2-40B4-BE49-F238E27FC236}">
                <a16:creationId xmlns:a16="http://schemas.microsoft.com/office/drawing/2014/main" id="{BB511C30-D2E0-2523-E587-DA9FFEFCE091}"/>
              </a:ext>
            </a:extLst>
          </p:cNvPr>
          <p:cNvSpPr txBox="1"/>
          <p:nvPr/>
        </p:nvSpPr>
        <p:spPr>
          <a:xfrm>
            <a:off x="1331645" y="6197096"/>
            <a:ext cx="6243880" cy="1569660"/>
          </a:xfrm>
          <a:prstGeom prst="rect">
            <a:avLst/>
          </a:prstGeom>
        </p:spPr>
        <p:style>
          <a:lnRef idx="2">
            <a:schemeClr val="accent4"/>
          </a:lnRef>
          <a:fillRef idx="1">
            <a:schemeClr val="lt1"/>
          </a:fillRef>
          <a:effectRef idx="0">
            <a:schemeClr val="accent4"/>
          </a:effectRef>
          <a:fontRef idx="minor">
            <a:schemeClr val="dk1"/>
          </a:fontRef>
        </p:style>
        <p:txBody>
          <a:bodyPr wrap="square">
            <a:spAutoFit/>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200" b="0" i="0" u="none" strike="noStrike" kern="1200" cap="none" spc="0" normalizeH="0" baseline="0" noProof="0" dirty="0">
                <a:ln>
                  <a:noFill/>
                </a:ln>
                <a:solidFill>
                  <a:srgbClr val="000000"/>
                </a:solidFill>
                <a:effectLst/>
                <a:uLnTx/>
                <a:uFillTx/>
                <a:latin typeface="Arial"/>
                <a:ea typeface="+mn-ea"/>
                <a:cs typeface="+mn-cs"/>
                <a:sym typeface="Arial"/>
              </a:rPr>
              <a:t>In the activity panel, search for:</a:t>
            </a:r>
          </a:p>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200" b="1" i="0" u="none" strike="noStrike" kern="1200" cap="none" spc="0" normalizeH="0" baseline="0" noProof="0" dirty="0">
                <a:ln>
                  <a:noFill/>
                </a:ln>
                <a:solidFill>
                  <a:srgbClr val="C00000"/>
                </a:solidFill>
                <a:effectLst/>
                <a:uLnTx/>
                <a:uFillTx/>
                <a:latin typeface="Arial"/>
                <a:ea typeface="+mn-ea"/>
                <a:cs typeface="+mn-cs"/>
                <a:sym typeface="Arial"/>
              </a:rPr>
              <a:t>Type into and use the one under UI automation</a:t>
            </a:r>
          </a:p>
        </p:txBody>
      </p:sp>
      <p:cxnSp>
        <p:nvCxnSpPr>
          <p:cNvPr id="7" name="Straight Arrow Connector 6">
            <a:extLst>
              <a:ext uri="{FF2B5EF4-FFF2-40B4-BE49-F238E27FC236}">
                <a16:creationId xmlns:a16="http://schemas.microsoft.com/office/drawing/2014/main" id="{5534D2A6-2A83-A389-05AB-64290470E944}"/>
              </a:ext>
            </a:extLst>
          </p:cNvPr>
          <p:cNvCxnSpPr>
            <a:cxnSpLocks/>
          </p:cNvCxnSpPr>
          <p:nvPr/>
        </p:nvCxnSpPr>
        <p:spPr>
          <a:xfrm>
            <a:off x="2672862" y="4396154"/>
            <a:ext cx="9056076" cy="3024554"/>
          </a:xfrm>
          <a:prstGeom prst="straightConnector1">
            <a:avLst/>
          </a:prstGeom>
          <a:ln w="76200">
            <a:tailEnd type="triangle"/>
          </a:ln>
        </p:spPr>
        <p:style>
          <a:lnRef idx="1">
            <a:schemeClr val="accent2"/>
          </a:lnRef>
          <a:fillRef idx="0">
            <a:schemeClr val="accent2"/>
          </a:fillRef>
          <a:effectRef idx="0">
            <a:schemeClr val="accent2"/>
          </a:effectRef>
          <a:fontRef idx="minor">
            <a:schemeClr val="tx1"/>
          </a:fontRef>
        </p:style>
      </p:cxnSp>
      <p:sp>
        <p:nvSpPr>
          <p:cNvPr id="10" name="Rectangle 9">
            <a:extLst>
              <a:ext uri="{FF2B5EF4-FFF2-40B4-BE49-F238E27FC236}">
                <a16:creationId xmlns:a16="http://schemas.microsoft.com/office/drawing/2014/main" id="{4C26EC9E-C0AB-84E3-A872-E82433305DDA}"/>
              </a:ext>
            </a:extLst>
          </p:cNvPr>
          <p:cNvSpPr/>
          <p:nvPr/>
        </p:nvSpPr>
        <p:spPr>
          <a:xfrm>
            <a:off x="1107831" y="3763108"/>
            <a:ext cx="1916723" cy="967154"/>
          </a:xfrm>
          <a:prstGeom prst="rect">
            <a:avLst/>
          </a:prstGeom>
          <a:noFill/>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1436293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A3816C7-E8AD-B513-DC00-99B0A1111A4A}"/>
              </a:ext>
            </a:extLst>
          </p:cNvPr>
          <p:cNvPicPr>
            <a:picLocks noChangeAspect="1"/>
          </p:cNvPicPr>
          <p:nvPr/>
        </p:nvPicPr>
        <p:blipFill>
          <a:blip r:embed="rId2"/>
          <a:stretch>
            <a:fillRect/>
          </a:stretch>
        </p:blipFill>
        <p:spPr>
          <a:xfrm>
            <a:off x="1635369" y="641104"/>
            <a:ext cx="8616462" cy="9716968"/>
          </a:xfrm>
          <a:prstGeom prst="rect">
            <a:avLst/>
          </a:prstGeom>
        </p:spPr>
      </p:pic>
      <p:sp>
        <p:nvSpPr>
          <p:cNvPr id="6" name="TextBox 5">
            <a:extLst>
              <a:ext uri="{FF2B5EF4-FFF2-40B4-BE49-F238E27FC236}">
                <a16:creationId xmlns:a16="http://schemas.microsoft.com/office/drawing/2014/main" id="{92BA116B-2005-7E05-A6D3-815F8BDDFFAF}"/>
              </a:ext>
            </a:extLst>
          </p:cNvPr>
          <p:cNvSpPr txBox="1"/>
          <p:nvPr/>
        </p:nvSpPr>
        <p:spPr>
          <a:xfrm>
            <a:off x="8598878" y="9956462"/>
            <a:ext cx="4501661" cy="1077218"/>
          </a:xfrm>
          <a:prstGeom prst="rect">
            <a:avLst/>
          </a:prstGeom>
        </p:spPr>
        <p:style>
          <a:lnRef idx="2">
            <a:schemeClr val="accent4"/>
          </a:lnRef>
          <a:fillRef idx="1">
            <a:schemeClr val="lt1"/>
          </a:fillRef>
          <a:effectRef idx="0">
            <a:schemeClr val="accent4"/>
          </a:effectRef>
          <a:fontRef idx="minor">
            <a:schemeClr val="dk1"/>
          </a:fontRef>
        </p:style>
        <p:txBody>
          <a:bodyPr wrap="square">
            <a:spAutoFit/>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200" b="0" i="0" u="none" strike="noStrike" kern="1200" cap="none" spc="0" normalizeH="0" baseline="0" noProof="0" dirty="0">
                <a:ln>
                  <a:noFill/>
                </a:ln>
                <a:solidFill>
                  <a:srgbClr val="000000"/>
                </a:solidFill>
                <a:effectLst/>
                <a:uLnTx/>
                <a:uFillTx/>
                <a:latin typeface="Arial"/>
                <a:ea typeface="+mn-ea"/>
                <a:cs typeface="+mn-cs"/>
                <a:sym typeface="Arial"/>
              </a:rPr>
              <a:t>1</a:t>
            </a:r>
            <a:r>
              <a:rPr lang="zh-CN" altLang="en-US" sz="3200" kern="1200" noProof="0" dirty="0">
                <a:solidFill>
                  <a:srgbClr val="000000"/>
                </a:solidFill>
                <a:latin typeface="Arial"/>
              </a:rPr>
              <a:t> </a:t>
            </a:r>
            <a:r>
              <a:rPr kumimoji="0" lang="en-US" sz="3200" b="0" i="0" u="none" strike="noStrike" kern="1200" cap="none" spc="0" normalizeH="0" baseline="0" noProof="0" dirty="0">
                <a:ln>
                  <a:noFill/>
                </a:ln>
                <a:solidFill>
                  <a:srgbClr val="000000"/>
                </a:solidFill>
                <a:effectLst/>
                <a:uLnTx/>
                <a:uFillTx/>
                <a:latin typeface="Arial"/>
                <a:ea typeface="+mn-ea"/>
                <a:cs typeface="+mn-cs"/>
                <a:sym typeface="Arial"/>
              </a:rPr>
              <a:t>Click on the indicate in edge</a:t>
            </a:r>
            <a:endParaRPr kumimoji="0" lang="en-US" sz="3200" b="1" i="0" u="none" strike="noStrike" kern="1200" cap="none" spc="0" normalizeH="0" baseline="0" noProof="0" dirty="0">
              <a:ln>
                <a:noFill/>
              </a:ln>
              <a:solidFill>
                <a:srgbClr val="C00000"/>
              </a:solidFill>
              <a:effectLst/>
              <a:uLnTx/>
              <a:uFillTx/>
              <a:latin typeface="Arial"/>
              <a:ea typeface="+mn-ea"/>
              <a:cs typeface="+mn-cs"/>
              <a:sym typeface="Arial"/>
            </a:endParaRPr>
          </a:p>
        </p:txBody>
      </p:sp>
      <p:cxnSp>
        <p:nvCxnSpPr>
          <p:cNvPr id="7" name="Straight Arrow Connector 6">
            <a:extLst>
              <a:ext uri="{FF2B5EF4-FFF2-40B4-BE49-F238E27FC236}">
                <a16:creationId xmlns:a16="http://schemas.microsoft.com/office/drawing/2014/main" id="{62AA32A4-EE3B-9F1F-C637-D6805558F863}"/>
              </a:ext>
            </a:extLst>
          </p:cNvPr>
          <p:cNvCxnSpPr>
            <a:cxnSpLocks/>
          </p:cNvCxnSpPr>
          <p:nvPr/>
        </p:nvCxnSpPr>
        <p:spPr>
          <a:xfrm flipH="1" flipV="1">
            <a:off x="7332785" y="6488723"/>
            <a:ext cx="1266093" cy="3467739"/>
          </a:xfrm>
          <a:prstGeom prst="straightConnector1">
            <a:avLst/>
          </a:prstGeom>
          <a:ln w="76200">
            <a:tailEnd type="triangle"/>
          </a:ln>
        </p:spPr>
        <p:style>
          <a:lnRef idx="1">
            <a:schemeClr val="accent2"/>
          </a:lnRef>
          <a:fillRef idx="0">
            <a:schemeClr val="accent2"/>
          </a:fillRef>
          <a:effectRef idx="0">
            <a:schemeClr val="accent2"/>
          </a:effectRef>
          <a:fontRef idx="minor">
            <a:schemeClr val="tx1"/>
          </a:fontRef>
        </p:style>
      </p:cxnSp>
      <p:pic>
        <p:nvPicPr>
          <p:cNvPr id="11" name="Picture 10">
            <a:extLst>
              <a:ext uri="{FF2B5EF4-FFF2-40B4-BE49-F238E27FC236}">
                <a16:creationId xmlns:a16="http://schemas.microsoft.com/office/drawing/2014/main" id="{B9043DC6-9F4B-19F3-EC80-2DAE14342D1E}"/>
              </a:ext>
            </a:extLst>
          </p:cNvPr>
          <p:cNvPicPr>
            <a:picLocks noChangeAspect="1"/>
          </p:cNvPicPr>
          <p:nvPr/>
        </p:nvPicPr>
        <p:blipFill rotWithShape="1">
          <a:blip r:embed="rId3"/>
          <a:srcRect l="61952" t="1282" r="1" b="42024"/>
          <a:stretch/>
        </p:blipFill>
        <p:spPr>
          <a:xfrm>
            <a:off x="10779368" y="211015"/>
            <a:ext cx="9230735" cy="3868615"/>
          </a:xfrm>
          <a:prstGeom prst="rect">
            <a:avLst/>
          </a:prstGeom>
        </p:spPr>
      </p:pic>
      <p:sp>
        <p:nvSpPr>
          <p:cNvPr id="15" name="TextBox 14">
            <a:extLst>
              <a:ext uri="{FF2B5EF4-FFF2-40B4-BE49-F238E27FC236}">
                <a16:creationId xmlns:a16="http://schemas.microsoft.com/office/drawing/2014/main" id="{9F486D33-ABCB-63E9-30D0-5F56155B29E6}"/>
              </a:ext>
            </a:extLst>
          </p:cNvPr>
          <p:cNvSpPr txBox="1"/>
          <p:nvPr/>
        </p:nvSpPr>
        <p:spPr>
          <a:xfrm>
            <a:off x="14676697" y="2762235"/>
            <a:ext cx="4501661" cy="1077218"/>
          </a:xfrm>
          <a:prstGeom prst="rect">
            <a:avLst/>
          </a:prstGeom>
        </p:spPr>
        <p:style>
          <a:lnRef idx="2">
            <a:schemeClr val="accent4"/>
          </a:lnRef>
          <a:fillRef idx="1">
            <a:schemeClr val="lt1"/>
          </a:fillRef>
          <a:effectRef idx="0">
            <a:schemeClr val="accent4"/>
          </a:effectRef>
          <a:fontRef idx="minor">
            <a:schemeClr val="dk1"/>
          </a:fontRef>
        </p:style>
        <p:txBody>
          <a:bodyPr wrap="square">
            <a:spAutoFit/>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n-SG" sz="3200" kern="1200" noProof="0" dirty="0">
                <a:solidFill>
                  <a:srgbClr val="000000"/>
                </a:solidFill>
                <a:latin typeface="Arial"/>
              </a:rPr>
              <a:t>2. select the name input box as the target</a:t>
            </a:r>
            <a:endParaRPr kumimoji="0" lang="en-US" sz="3200" b="1" i="0" u="none" strike="noStrike" kern="1200" cap="none" spc="0" normalizeH="0" baseline="0" noProof="0" dirty="0">
              <a:ln>
                <a:noFill/>
              </a:ln>
              <a:solidFill>
                <a:srgbClr val="C00000"/>
              </a:solidFill>
              <a:effectLst/>
              <a:uLnTx/>
              <a:uFillTx/>
              <a:latin typeface="Arial"/>
              <a:ea typeface="+mn-ea"/>
              <a:cs typeface="+mn-cs"/>
              <a:sym typeface="Arial"/>
            </a:endParaRPr>
          </a:p>
        </p:txBody>
      </p:sp>
      <p:pic>
        <p:nvPicPr>
          <p:cNvPr id="18" name="Picture 17">
            <a:extLst>
              <a:ext uri="{FF2B5EF4-FFF2-40B4-BE49-F238E27FC236}">
                <a16:creationId xmlns:a16="http://schemas.microsoft.com/office/drawing/2014/main" id="{DADA65DC-1001-CF2F-1350-4ABE617FC4F3}"/>
              </a:ext>
            </a:extLst>
          </p:cNvPr>
          <p:cNvPicPr>
            <a:picLocks noChangeAspect="1"/>
          </p:cNvPicPr>
          <p:nvPr/>
        </p:nvPicPr>
        <p:blipFill rotWithShape="1">
          <a:blip r:embed="rId4"/>
          <a:srcRect l="58479" t="10606" b="40574"/>
          <a:stretch/>
        </p:blipFill>
        <p:spPr>
          <a:xfrm>
            <a:off x="10954620" y="4548857"/>
            <a:ext cx="8599471" cy="2998512"/>
          </a:xfrm>
          <a:prstGeom prst="rect">
            <a:avLst/>
          </a:prstGeom>
        </p:spPr>
      </p:pic>
      <p:sp>
        <p:nvSpPr>
          <p:cNvPr id="19" name="TextBox 18">
            <a:extLst>
              <a:ext uri="{FF2B5EF4-FFF2-40B4-BE49-F238E27FC236}">
                <a16:creationId xmlns:a16="http://schemas.microsoft.com/office/drawing/2014/main" id="{8B3654AB-0FC5-C139-6BE6-D0D1907661D1}"/>
              </a:ext>
            </a:extLst>
          </p:cNvPr>
          <p:cNvSpPr txBox="1"/>
          <p:nvPr/>
        </p:nvSpPr>
        <p:spPr>
          <a:xfrm>
            <a:off x="11676186" y="7307192"/>
            <a:ext cx="8106506" cy="1569660"/>
          </a:xfrm>
          <a:prstGeom prst="rect">
            <a:avLst/>
          </a:prstGeom>
        </p:spPr>
        <p:style>
          <a:lnRef idx="2">
            <a:schemeClr val="accent4"/>
          </a:lnRef>
          <a:fillRef idx="1">
            <a:schemeClr val="lt1"/>
          </a:fillRef>
          <a:effectRef idx="0">
            <a:schemeClr val="accent4"/>
          </a:effectRef>
          <a:fontRef idx="minor">
            <a:schemeClr val="dk1"/>
          </a:fontRef>
        </p:style>
        <p:txBody>
          <a:bodyPr wrap="square">
            <a:spAutoFit/>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n-SG" sz="3200" kern="1200" noProof="0" dirty="0">
                <a:solidFill>
                  <a:srgbClr val="000000"/>
                </a:solidFill>
                <a:latin typeface="Arial"/>
              </a:rPr>
              <a:t>3. select the words “what is your name as the </a:t>
            </a:r>
            <a:r>
              <a:rPr lang="en-SG" sz="3200" kern="1200" noProof="0" dirty="0" err="1">
                <a:solidFill>
                  <a:srgbClr val="000000"/>
                </a:solidFill>
                <a:latin typeface="Arial"/>
              </a:rPr>
              <a:t>archor</a:t>
            </a:r>
            <a:r>
              <a:rPr lang="en-SG" sz="3200" kern="1200" noProof="0" dirty="0">
                <a:solidFill>
                  <a:srgbClr val="000000"/>
                </a:solidFill>
                <a:latin typeface="Arial"/>
              </a:rPr>
              <a:t> to ensure the Computer Vision can identify the input box properly”</a:t>
            </a:r>
            <a:endParaRPr kumimoji="0" lang="en-US" sz="3200" b="1" i="0" u="none" strike="noStrike" kern="1200" cap="none" spc="0" normalizeH="0" baseline="0" noProof="0" dirty="0">
              <a:ln>
                <a:noFill/>
              </a:ln>
              <a:solidFill>
                <a:srgbClr val="C00000"/>
              </a:solidFill>
              <a:effectLst/>
              <a:uLnTx/>
              <a:uFillTx/>
              <a:latin typeface="Arial"/>
              <a:ea typeface="+mn-ea"/>
              <a:cs typeface="+mn-cs"/>
              <a:sym typeface="Arial"/>
            </a:endParaRPr>
          </a:p>
        </p:txBody>
      </p:sp>
      <p:cxnSp>
        <p:nvCxnSpPr>
          <p:cNvPr id="21" name="Straight Arrow Connector 20">
            <a:extLst>
              <a:ext uri="{FF2B5EF4-FFF2-40B4-BE49-F238E27FC236}">
                <a16:creationId xmlns:a16="http://schemas.microsoft.com/office/drawing/2014/main" id="{7C716543-663E-DD5B-98C8-7E917021C436}"/>
              </a:ext>
            </a:extLst>
          </p:cNvPr>
          <p:cNvCxnSpPr>
            <a:cxnSpLocks/>
          </p:cNvCxnSpPr>
          <p:nvPr/>
        </p:nvCxnSpPr>
        <p:spPr>
          <a:xfrm flipH="1" flipV="1">
            <a:off x="12414738" y="6227582"/>
            <a:ext cx="1388590" cy="1008489"/>
          </a:xfrm>
          <a:prstGeom prst="straightConnector1">
            <a:avLst/>
          </a:prstGeom>
          <a:ln w="76200">
            <a:tailEnd type="triangle"/>
          </a:ln>
        </p:spPr>
        <p:style>
          <a:lnRef idx="1">
            <a:schemeClr val="accent2"/>
          </a:lnRef>
          <a:fillRef idx="0">
            <a:schemeClr val="accent2"/>
          </a:fillRef>
          <a:effectRef idx="0">
            <a:schemeClr val="accent2"/>
          </a:effectRef>
          <a:fontRef idx="minor">
            <a:schemeClr val="tx1"/>
          </a:fontRef>
        </p:style>
      </p:cxnSp>
      <p:cxnSp>
        <p:nvCxnSpPr>
          <p:cNvPr id="25" name="Straight Arrow Connector 24">
            <a:extLst>
              <a:ext uri="{FF2B5EF4-FFF2-40B4-BE49-F238E27FC236}">
                <a16:creationId xmlns:a16="http://schemas.microsoft.com/office/drawing/2014/main" id="{159B23B8-F5C6-514E-CF8F-33B3E1BDA417}"/>
              </a:ext>
            </a:extLst>
          </p:cNvPr>
          <p:cNvCxnSpPr>
            <a:cxnSpLocks/>
          </p:cNvCxnSpPr>
          <p:nvPr/>
        </p:nvCxnSpPr>
        <p:spPr>
          <a:xfrm flipH="1" flipV="1">
            <a:off x="13955728" y="2438848"/>
            <a:ext cx="2222118" cy="323387"/>
          </a:xfrm>
          <a:prstGeom prst="straightConnector1">
            <a:avLst/>
          </a:prstGeom>
          <a:ln w="76200">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586512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5" grpId="0" animBg="1"/>
      <p:bldP spid="19"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9154D06-3616-9947-9A3D-8EA75AA58B16}"/>
              </a:ext>
            </a:extLst>
          </p:cNvPr>
          <p:cNvPicPr>
            <a:picLocks noChangeAspect="1"/>
          </p:cNvPicPr>
          <p:nvPr/>
        </p:nvPicPr>
        <p:blipFill rotWithShape="1">
          <a:blip r:embed="rId2"/>
          <a:srcRect l="62687"/>
          <a:stretch/>
        </p:blipFill>
        <p:spPr>
          <a:xfrm>
            <a:off x="6963508" y="1812123"/>
            <a:ext cx="12608168" cy="9503577"/>
          </a:xfrm>
          <a:prstGeom prst="rect">
            <a:avLst/>
          </a:prstGeom>
        </p:spPr>
      </p:pic>
      <p:sp>
        <p:nvSpPr>
          <p:cNvPr id="6" name="TextBox 5">
            <a:extLst>
              <a:ext uri="{FF2B5EF4-FFF2-40B4-BE49-F238E27FC236}">
                <a16:creationId xmlns:a16="http://schemas.microsoft.com/office/drawing/2014/main" id="{1E03BCE6-49B2-6FE8-C8CA-43D51AD38D0F}"/>
              </a:ext>
            </a:extLst>
          </p:cNvPr>
          <p:cNvSpPr txBox="1"/>
          <p:nvPr/>
        </p:nvSpPr>
        <p:spPr>
          <a:xfrm>
            <a:off x="12379570" y="836053"/>
            <a:ext cx="3780691" cy="584775"/>
          </a:xfrm>
          <a:prstGeom prst="rect">
            <a:avLst/>
          </a:prstGeom>
        </p:spPr>
        <p:style>
          <a:lnRef idx="2">
            <a:schemeClr val="accent4"/>
          </a:lnRef>
          <a:fillRef idx="1">
            <a:schemeClr val="lt1"/>
          </a:fillRef>
          <a:effectRef idx="0">
            <a:schemeClr val="accent4"/>
          </a:effectRef>
          <a:fontRef idx="minor">
            <a:schemeClr val="dk1"/>
          </a:fontRef>
        </p:style>
        <p:txBody>
          <a:bodyPr wrap="square">
            <a:spAutoFit/>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n-SG" sz="3200" kern="1200" noProof="0" dirty="0">
                <a:solidFill>
                  <a:srgbClr val="000000"/>
                </a:solidFill>
                <a:latin typeface="Arial"/>
              </a:rPr>
              <a:t>4. Click confirm</a:t>
            </a:r>
            <a:endParaRPr kumimoji="0" lang="en-US" sz="3200" b="1" i="0" u="none" strike="noStrike" kern="1200" cap="none" spc="0" normalizeH="0" baseline="0" noProof="0" dirty="0">
              <a:ln>
                <a:noFill/>
              </a:ln>
              <a:solidFill>
                <a:srgbClr val="C00000"/>
              </a:solidFill>
              <a:effectLst/>
              <a:uLnTx/>
              <a:uFillTx/>
              <a:latin typeface="Arial"/>
              <a:ea typeface="+mn-ea"/>
              <a:cs typeface="+mn-cs"/>
              <a:sym typeface="Arial"/>
            </a:endParaRPr>
          </a:p>
        </p:txBody>
      </p:sp>
      <p:cxnSp>
        <p:nvCxnSpPr>
          <p:cNvPr id="7" name="Straight Arrow Connector 6">
            <a:extLst>
              <a:ext uri="{FF2B5EF4-FFF2-40B4-BE49-F238E27FC236}">
                <a16:creationId xmlns:a16="http://schemas.microsoft.com/office/drawing/2014/main" id="{FB4FBE24-2B0C-56B5-9F10-566349B18DB6}"/>
              </a:ext>
            </a:extLst>
          </p:cNvPr>
          <p:cNvCxnSpPr>
            <a:cxnSpLocks/>
          </p:cNvCxnSpPr>
          <p:nvPr/>
        </p:nvCxnSpPr>
        <p:spPr>
          <a:xfrm>
            <a:off x="14032523" y="1420828"/>
            <a:ext cx="3464169" cy="1849910"/>
          </a:xfrm>
          <a:prstGeom prst="straightConnector1">
            <a:avLst/>
          </a:prstGeom>
          <a:ln w="76200">
            <a:tailEnd type="triangle"/>
          </a:ln>
        </p:spPr>
        <p:style>
          <a:lnRef idx="1">
            <a:schemeClr val="accent2"/>
          </a:lnRef>
          <a:fillRef idx="0">
            <a:schemeClr val="accent2"/>
          </a:fillRef>
          <a:effectRef idx="0">
            <a:schemeClr val="accent2"/>
          </a:effectRef>
          <a:fontRef idx="minor">
            <a:schemeClr val="tx1"/>
          </a:fontRef>
        </p:style>
      </p:cxnSp>
      <p:sp>
        <p:nvSpPr>
          <p:cNvPr id="14" name="TextBox 13">
            <a:extLst>
              <a:ext uri="{FF2B5EF4-FFF2-40B4-BE49-F238E27FC236}">
                <a16:creationId xmlns:a16="http://schemas.microsoft.com/office/drawing/2014/main" id="{CC17D992-4245-1E58-6E73-559ABBD790FA}"/>
              </a:ext>
            </a:extLst>
          </p:cNvPr>
          <p:cNvSpPr txBox="1"/>
          <p:nvPr/>
        </p:nvSpPr>
        <p:spPr>
          <a:xfrm>
            <a:off x="501163" y="4681223"/>
            <a:ext cx="3780691" cy="1077218"/>
          </a:xfrm>
          <a:prstGeom prst="rect">
            <a:avLst/>
          </a:prstGeom>
        </p:spPr>
        <p:style>
          <a:lnRef idx="2">
            <a:schemeClr val="accent4"/>
          </a:lnRef>
          <a:fillRef idx="1">
            <a:schemeClr val="lt1"/>
          </a:fillRef>
          <a:effectRef idx="0">
            <a:schemeClr val="accent4"/>
          </a:effectRef>
          <a:fontRef idx="minor">
            <a:schemeClr val="dk1"/>
          </a:fontRef>
        </p:style>
        <p:txBody>
          <a:bodyPr wrap="square">
            <a:spAutoFit/>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n-SG" sz="3200" kern="1200" noProof="0" dirty="0">
                <a:solidFill>
                  <a:srgbClr val="000000"/>
                </a:solidFill>
                <a:latin typeface="Arial"/>
              </a:rPr>
              <a:t>5. Type “John” into the field below</a:t>
            </a:r>
            <a:endParaRPr kumimoji="0" lang="en-US" sz="3200" b="1" i="0" u="none" strike="noStrike" kern="1200" cap="none" spc="0" normalizeH="0" baseline="0" noProof="0" dirty="0">
              <a:ln>
                <a:noFill/>
              </a:ln>
              <a:solidFill>
                <a:srgbClr val="C00000"/>
              </a:solidFill>
              <a:effectLst/>
              <a:uLnTx/>
              <a:uFillTx/>
              <a:latin typeface="Arial"/>
              <a:ea typeface="+mn-ea"/>
              <a:cs typeface="+mn-cs"/>
              <a:sym typeface="Arial"/>
            </a:endParaRPr>
          </a:p>
        </p:txBody>
      </p:sp>
      <p:pic>
        <p:nvPicPr>
          <p:cNvPr id="16" name="Picture 15">
            <a:extLst>
              <a:ext uri="{FF2B5EF4-FFF2-40B4-BE49-F238E27FC236}">
                <a16:creationId xmlns:a16="http://schemas.microsoft.com/office/drawing/2014/main" id="{AFEBC613-7FA8-37CC-E0A1-51F78FE75E6D}"/>
              </a:ext>
            </a:extLst>
          </p:cNvPr>
          <p:cNvPicPr>
            <a:picLocks noChangeAspect="1"/>
          </p:cNvPicPr>
          <p:nvPr/>
        </p:nvPicPr>
        <p:blipFill>
          <a:blip r:embed="rId3"/>
          <a:stretch>
            <a:fillRect/>
          </a:stretch>
        </p:blipFill>
        <p:spPr>
          <a:xfrm>
            <a:off x="352058" y="6049703"/>
            <a:ext cx="6284292" cy="4219712"/>
          </a:xfrm>
          <a:prstGeom prst="rect">
            <a:avLst/>
          </a:prstGeom>
        </p:spPr>
      </p:pic>
      <p:sp>
        <p:nvSpPr>
          <p:cNvPr id="28" name="Rectangle 27">
            <a:extLst>
              <a:ext uri="{FF2B5EF4-FFF2-40B4-BE49-F238E27FC236}">
                <a16:creationId xmlns:a16="http://schemas.microsoft.com/office/drawing/2014/main" id="{9CFD2A13-FF07-57F7-4FF6-A5632FF9FF89}"/>
              </a:ext>
            </a:extLst>
          </p:cNvPr>
          <p:cNvSpPr/>
          <p:nvPr/>
        </p:nvSpPr>
        <p:spPr>
          <a:xfrm>
            <a:off x="738554" y="8458201"/>
            <a:ext cx="1916723" cy="527537"/>
          </a:xfrm>
          <a:prstGeom prst="rect">
            <a:avLst/>
          </a:prstGeom>
          <a:noFill/>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3753983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4"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46E1BD7-85C1-7DAC-1FAF-49DC75E4459E}"/>
              </a:ext>
            </a:extLst>
          </p:cNvPr>
          <p:cNvPicPr>
            <a:picLocks noChangeAspect="1"/>
          </p:cNvPicPr>
          <p:nvPr/>
        </p:nvPicPr>
        <p:blipFill>
          <a:blip r:embed="rId2"/>
          <a:stretch>
            <a:fillRect/>
          </a:stretch>
        </p:blipFill>
        <p:spPr>
          <a:xfrm>
            <a:off x="758701" y="1482237"/>
            <a:ext cx="16034606" cy="9618252"/>
          </a:xfrm>
          <a:prstGeom prst="rect">
            <a:avLst/>
          </a:prstGeom>
        </p:spPr>
      </p:pic>
      <p:sp>
        <p:nvSpPr>
          <p:cNvPr id="8" name="Rectangle 7">
            <a:extLst>
              <a:ext uri="{FF2B5EF4-FFF2-40B4-BE49-F238E27FC236}">
                <a16:creationId xmlns:a16="http://schemas.microsoft.com/office/drawing/2014/main" id="{6987820A-6BAD-D767-1330-10F286970C35}"/>
              </a:ext>
            </a:extLst>
          </p:cNvPr>
          <p:cNvSpPr/>
          <p:nvPr/>
        </p:nvSpPr>
        <p:spPr>
          <a:xfrm>
            <a:off x="1125416" y="5174273"/>
            <a:ext cx="2655276" cy="1103435"/>
          </a:xfrm>
          <a:prstGeom prst="rect">
            <a:avLst/>
          </a:prstGeom>
          <a:noFill/>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9" name="Straight Arrow Connector 8">
            <a:extLst>
              <a:ext uri="{FF2B5EF4-FFF2-40B4-BE49-F238E27FC236}">
                <a16:creationId xmlns:a16="http://schemas.microsoft.com/office/drawing/2014/main" id="{759C4F52-BE0F-DD90-F2D2-19D1ECDDBAB9}"/>
              </a:ext>
            </a:extLst>
          </p:cNvPr>
          <p:cNvCxnSpPr>
            <a:cxnSpLocks/>
          </p:cNvCxnSpPr>
          <p:nvPr/>
        </p:nvCxnSpPr>
        <p:spPr>
          <a:xfrm>
            <a:off x="2989385" y="6084277"/>
            <a:ext cx="7262446" cy="4237892"/>
          </a:xfrm>
          <a:prstGeom prst="straightConnector1">
            <a:avLst/>
          </a:prstGeom>
          <a:ln w="76200">
            <a:tailEnd type="triangle"/>
          </a:ln>
        </p:spPr>
        <p:style>
          <a:lnRef idx="1">
            <a:schemeClr val="accent2"/>
          </a:lnRef>
          <a:fillRef idx="0">
            <a:schemeClr val="accent2"/>
          </a:fillRef>
          <a:effectRef idx="0">
            <a:schemeClr val="accent2"/>
          </a:effectRef>
          <a:fontRef idx="minor">
            <a:schemeClr val="tx1"/>
          </a:fontRef>
        </p:style>
      </p:cxnSp>
      <p:sp>
        <p:nvSpPr>
          <p:cNvPr id="12" name="TextBox 11">
            <a:extLst>
              <a:ext uri="{FF2B5EF4-FFF2-40B4-BE49-F238E27FC236}">
                <a16:creationId xmlns:a16="http://schemas.microsoft.com/office/drawing/2014/main" id="{B58250CB-866E-3EF3-1BE2-9CF634A73311}"/>
              </a:ext>
            </a:extLst>
          </p:cNvPr>
          <p:cNvSpPr txBox="1"/>
          <p:nvPr/>
        </p:nvSpPr>
        <p:spPr>
          <a:xfrm>
            <a:off x="376728" y="8699755"/>
            <a:ext cx="6243880" cy="1569660"/>
          </a:xfrm>
          <a:prstGeom prst="rect">
            <a:avLst/>
          </a:prstGeom>
        </p:spPr>
        <p:style>
          <a:lnRef idx="2">
            <a:schemeClr val="accent4"/>
          </a:lnRef>
          <a:fillRef idx="1">
            <a:schemeClr val="lt1"/>
          </a:fillRef>
          <a:effectRef idx="0">
            <a:schemeClr val="accent4"/>
          </a:effectRef>
          <a:fontRef idx="minor">
            <a:schemeClr val="dk1"/>
          </a:fontRef>
        </p:style>
        <p:txBody>
          <a:bodyPr wrap="square">
            <a:spAutoFit/>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200" b="0" i="0" u="none" strike="noStrike" kern="1200" cap="none" spc="0" normalizeH="0" baseline="0" noProof="0" dirty="0">
                <a:ln>
                  <a:noFill/>
                </a:ln>
                <a:solidFill>
                  <a:srgbClr val="000000"/>
                </a:solidFill>
                <a:effectLst/>
                <a:uLnTx/>
                <a:uFillTx/>
                <a:latin typeface="Arial"/>
                <a:ea typeface="+mn-ea"/>
                <a:cs typeface="+mn-cs"/>
                <a:sym typeface="Arial"/>
              </a:rPr>
              <a:t>In the activity panel, search for:</a:t>
            </a:r>
          </a:p>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200" b="1" i="0" u="none" strike="noStrike" kern="1200" cap="none" spc="0" normalizeH="0" baseline="0" noProof="0" dirty="0">
                <a:ln>
                  <a:noFill/>
                </a:ln>
                <a:solidFill>
                  <a:srgbClr val="C00000"/>
                </a:solidFill>
                <a:effectLst/>
                <a:uLnTx/>
                <a:uFillTx/>
                <a:latin typeface="Arial"/>
                <a:ea typeface="+mn-ea"/>
                <a:cs typeface="+mn-cs"/>
                <a:sym typeface="Arial"/>
              </a:rPr>
              <a:t>Select item and use the one UI automation</a:t>
            </a:r>
          </a:p>
        </p:txBody>
      </p:sp>
    </p:spTree>
    <p:extLst>
      <p:ext uri="{BB962C8B-B14F-4D97-AF65-F5344CB8AC3E}">
        <p14:creationId xmlns:p14="http://schemas.microsoft.com/office/powerpoint/2010/main" val="1685437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6DCCB-7A11-2C7A-C8FF-3A8877483607}"/>
              </a:ext>
            </a:extLst>
          </p:cNvPr>
          <p:cNvSpPr>
            <a:spLocks noGrp="1"/>
          </p:cNvSpPr>
          <p:nvPr>
            <p:ph type="title"/>
          </p:nvPr>
        </p:nvSpPr>
        <p:spPr/>
        <p:txBody>
          <a:bodyPr/>
          <a:lstStyle/>
          <a:p>
            <a:endParaRPr lang="en-SG"/>
          </a:p>
        </p:txBody>
      </p:sp>
      <p:sp>
        <p:nvSpPr>
          <p:cNvPr id="3" name="Text Placeholder 2">
            <a:extLst>
              <a:ext uri="{FF2B5EF4-FFF2-40B4-BE49-F238E27FC236}">
                <a16:creationId xmlns:a16="http://schemas.microsoft.com/office/drawing/2014/main" id="{B153FEDF-4F0D-ABFF-E31D-32C5D5E64567}"/>
              </a:ext>
            </a:extLst>
          </p:cNvPr>
          <p:cNvSpPr>
            <a:spLocks noGrp="1"/>
          </p:cNvSpPr>
          <p:nvPr>
            <p:ph type="body" idx="1"/>
          </p:nvPr>
        </p:nvSpPr>
        <p:spPr/>
        <p:txBody>
          <a:bodyPr/>
          <a:lstStyle/>
          <a:p>
            <a:endParaRPr lang="en-SG"/>
          </a:p>
        </p:txBody>
      </p:sp>
      <p:pic>
        <p:nvPicPr>
          <p:cNvPr id="5" name="Picture 4">
            <a:extLst>
              <a:ext uri="{FF2B5EF4-FFF2-40B4-BE49-F238E27FC236}">
                <a16:creationId xmlns:a16="http://schemas.microsoft.com/office/drawing/2014/main" id="{265B2113-AC1C-D7E1-BC0D-2F84F4A1E9FC}"/>
              </a:ext>
            </a:extLst>
          </p:cNvPr>
          <p:cNvPicPr>
            <a:picLocks noChangeAspect="1"/>
          </p:cNvPicPr>
          <p:nvPr/>
        </p:nvPicPr>
        <p:blipFill rotWithShape="1">
          <a:blip r:embed="rId2"/>
          <a:srcRect l="61713"/>
          <a:stretch/>
        </p:blipFill>
        <p:spPr>
          <a:xfrm>
            <a:off x="1871075" y="2133395"/>
            <a:ext cx="13146186" cy="9657044"/>
          </a:xfrm>
          <a:prstGeom prst="rect">
            <a:avLst/>
          </a:prstGeom>
        </p:spPr>
      </p:pic>
    </p:spTree>
    <p:extLst>
      <p:ext uri="{BB962C8B-B14F-4D97-AF65-F5344CB8AC3E}">
        <p14:creationId xmlns:p14="http://schemas.microsoft.com/office/powerpoint/2010/main" val="31083476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B54292-AED4-C93C-BFE0-FCA700D269B0}"/>
              </a:ext>
            </a:extLst>
          </p:cNvPr>
          <p:cNvSpPr>
            <a:spLocks noGrp="1"/>
          </p:cNvSpPr>
          <p:nvPr>
            <p:ph type="title"/>
          </p:nvPr>
        </p:nvSpPr>
        <p:spPr/>
        <p:txBody>
          <a:bodyPr/>
          <a:lstStyle/>
          <a:p>
            <a:endParaRPr lang="en-SG"/>
          </a:p>
        </p:txBody>
      </p:sp>
      <p:sp>
        <p:nvSpPr>
          <p:cNvPr id="3" name="Text Placeholder 2">
            <a:extLst>
              <a:ext uri="{FF2B5EF4-FFF2-40B4-BE49-F238E27FC236}">
                <a16:creationId xmlns:a16="http://schemas.microsoft.com/office/drawing/2014/main" id="{36E98A53-3E85-A421-E7A9-D7CC352D2514}"/>
              </a:ext>
            </a:extLst>
          </p:cNvPr>
          <p:cNvSpPr>
            <a:spLocks noGrp="1"/>
          </p:cNvSpPr>
          <p:nvPr>
            <p:ph type="body" idx="1"/>
          </p:nvPr>
        </p:nvSpPr>
        <p:spPr/>
        <p:txBody>
          <a:bodyPr/>
          <a:lstStyle/>
          <a:p>
            <a:endParaRPr lang="en-SG"/>
          </a:p>
        </p:txBody>
      </p:sp>
      <p:pic>
        <p:nvPicPr>
          <p:cNvPr id="6" name="Picture 5">
            <a:extLst>
              <a:ext uri="{FF2B5EF4-FFF2-40B4-BE49-F238E27FC236}">
                <a16:creationId xmlns:a16="http://schemas.microsoft.com/office/drawing/2014/main" id="{119976A2-BF3B-1539-F6E3-07DDBC73196F}"/>
              </a:ext>
            </a:extLst>
          </p:cNvPr>
          <p:cNvPicPr>
            <a:picLocks noChangeAspect="1"/>
          </p:cNvPicPr>
          <p:nvPr/>
        </p:nvPicPr>
        <p:blipFill rotWithShape="1">
          <a:blip r:embed="rId2"/>
          <a:srcRect l="58305" t="-139" r="1311" b="28803"/>
          <a:stretch/>
        </p:blipFill>
        <p:spPr>
          <a:xfrm>
            <a:off x="1740876" y="2178294"/>
            <a:ext cx="13065369" cy="6490922"/>
          </a:xfrm>
          <a:prstGeom prst="rect">
            <a:avLst/>
          </a:prstGeom>
        </p:spPr>
      </p:pic>
      <p:sp>
        <p:nvSpPr>
          <p:cNvPr id="7" name="TextBox 6">
            <a:extLst>
              <a:ext uri="{FF2B5EF4-FFF2-40B4-BE49-F238E27FC236}">
                <a16:creationId xmlns:a16="http://schemas.microsoft.com/office/drawing/2014/main" id="{DB7CFE70-45E8-9C00-D71A-685CAAE63519}"/>
              </a:ext>
            </a:extLst>
          </p:cNvPr>
          <p:cNvSpPr txBox="1"/>
          <p:nvPr/>
        </p:nvSpPr>
        <p:spPr>
          <a:xfrm>
            <a:off x="5440754" y="2776537"/>
            <a:ext cx="4501661" cy="1077218"/>
          </a:xfrm>
          <a:prstGeom prst="rect">
            <a:avLst/>
          </a:prstGeom>
        </p:spPr>
        <p:style>
          <a:lnRef idx="2">
            <a:schemeClr val="accent4"/>
          </a:lnRef>
          <a:fillRef idx="1">
            <a:schemeClr val="lt1"/>
          </a:fillRef>
          <a:effectRef idx="0">
            <a:schemeClr val="accent4"/>
          </a:effectRef>
          <a:fontRef idx="minor">
            <a:schemeClr val="dk1"/>
          </a:fontRef>
        </p:style>
        <p:txBody>
          <a:bodyPr wrap="square">
            <a:spAutoFit/>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n-SG" sz="3200" kern="1200" noProof="0" dirty="0">
                <a:solidFill>
                  <a:srgbClr val="000000"/>
                </a:solidFill>
                <a:latin typeface="Arial"/>
              </a:rPr>
              <a:t>2. select the birthday input box as the target</a:t>
            </a:r>
            <a:endParaRPr kumimoji="0" lang="en-US" sz="3200" b="1" i="0" u="none" strike="noStrike" kern="1200" cap="none" spc="0" normalizeH="0" baseline="0" noProof="0" dirty="0">
              <a:ln>
                <a:noFill/>
              </a:ln>
              <a:solidFill>
                <a:srgbClr val="C00000"/>
              </a:solidFill>
              <a:effectLst/>
              <a:uLnTx/>
              <a:uFillTx/>
              <a:latin typeface="Arial"/>
              <a:ea typeface="+mn-ea"/>
              <a:cs typeface="+mn-cs"/>
              <a:sym typeface="Arial"/>
            </a:endParaRPr>
          </a:p>
        </p:txBody>
      </p:sp>
      <p:sp>
        <p:nvSpPr>
          <p:cNvPr id="8" name="TextBox 7">
            <a:extLst>
              <a:ext uri="{FF2B5EF4-FFF2-40B4-BE49-F238E27FC236}">
                <a16:creationId xmlns:a16="http://schemas.microsoft.com/office/drawing/2014/main" id="{6F849745-57F1-E358-37B0-8B0CA20D120B}"/>
              </a:ext>
            </a:extLst>
          </p:cNvPr>
          <p:cNvSpPr txBox="1"/>
          <p:nvPr/>
        </p:nvSpPr>
        <p:spPr>
          <a:xfrm>
            <a:off x="3059724" y="8170862"/>
            <a:ext cx="8106506" cy="2062103"/>
          </a:xfrm>
          <a:prstGeom prst="rect">
            <a:avLst/>
          </a:prstGeom>
        </p:spPr>
        <p:style>
          <a:lnRef idx="2">
            <a:schemeClr val="accent4"/>
          </a:lnRef>
          <a:fillRef idx="1">
            <a:schemeClr val="lt1"/>
          </a:fillRef>
          <a:effectRef idx="0">
            <a:schemeClr val="accent4"/>
          </a:effectRef>
          <a:fontRef idx="minor">
            <a:schemeClr val="dk1"/>
          </a:fontRef>
        </p:style>
        <p:txBody>
          <a:bodyPr wrap="square">
            <a:spAutoFit/>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n-SG" sz="3200" kern="1200" noProof="0" dirty="0">
                <a:solidFill>
                  <a:srgbClr val="000000"/>
                </a:solidFill>
                <a:latin typeface="Arial"/>
              </a:rPr>
              <a:t>3. select the words “what month is your birthday” as the </a:t>
            </a:r>
            <a:r>
              <a:rPr lang="en-SG" sz="3200" kern="1200" noProof="0" dirty="0" err="1">
                <a:solidFill>
                  <a:srgbClr val="000000"/>
                </a:solidFill>
                <a:latin typeface="Arial"/>
              </a:rPr>
              <a:t>archor</a:t>
            </a:r>
            <a:r>
              <a:rPr lang="en-SG" sz="3200" kern="1200" noProof="0" dirty="0">
                <a:solidFill>
                  <a:srgbClr val="000000"/>
                </a:solidFill>
                <a:latin typeface="Arial"/>
              </a:rPr>
              <a:t> to ensure the Computer Vision can identify the input box properly”</a:t>
            </a:r>
            <a:endParaRPr kumimoji="0" lang="en-US" sz="3200" b="1" i="0" u="none" strike="noStrike" kern="1200" cap="none" spc="0" normalizeH="0" baseline="0" noProof="0" dirty="0">
              <a:ln>
                <a:noFill/>
              </a:ln>
              <a:solidFill>
                <a:srgbClr val="C00000"/>
              </a:solidFill>
              <a:effectLst/>
              <a:uLnTx/>
              <a:uFillTx/>
              <a:latin typeface="Arial"/>
              <a:ea typeface="+mn-ea"/>
              <a:cs typeface="+mn-cs"/>
              <a:sym typeface="Arial"/>
            </a:endParaRPr>
          </a:p>
        </p:txBody>
      </p:sp>
      <p:sp>
        <p:nvSpPr>
          <p:cNvPr id="9" name="TextBox 8">
            <a:extLst>
              <a:ext uri="{FF2B5EF4-FFF2-40B4-BE49-F238E27FC236}">
                <a16:creationId xmlns:a16="http://schemas.microsoft.com/office/drawing/2014/main" id="{A6D33A4B-F548-EC55-ABDF-B08F86F82F3F}"/>
              </a:ext>
            </a:extLst>
          </p:cNvPr>
          <p:cNvSpPr txBox="1"/>
          <p:nvPr/>
        </p:nvSpPr>
        <p:spPr>
          <a:xfrm>
            <a:off x="15347814" y="3561367"/>
            <a:ext cx="3780691" cy="584775"/>
          </a:xfrm>
          <a:prstGeom prst="rect">
            <a:avLst/>
          </a:prstGeom>
        </p:spPr>
        <p:style>
          <a:lnRef idx="2">
            <a:schemeClr val="accent4"/>
          </a:lnRef>
          <a:fillRef idx="1">
            <a:schemeClr val="lt1"/>
          </a:fillRef>
          <a:effectRef idx="0">
            <a:schemeClr val="accent4"/>
          </a:effectRef>
          <a:fontRef idx="minor">
            <a:schemeClr val="dk1"/>
          </a:fontRef>
        </p:style>
        <p:txBody>
          <a:bodyPr wrap="square">
            <a:spAutoFit/>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n-SG" sz="3200" kern="1200" noProof="0" dirty="0">
                <a:solidFill>
                  <a:srgbClr val="000000"/>
                </a:solidFill>
                <a:latin typeface="Arial"/>
              </a:rPr>
              <a:t>4. Click confirm</a:t>
            </a:r>
            <a:endParaRPr kumimoji="0" lang="en-US" sz="3200" b="1" i="0" u="none" strike="noStrike" kern="1200" cap="none" spc="0" normalizeH="0" baseline="0" noProof="0" dirty="0">
              <a:ln>
                <a:noFill/>
              </a:ln>
              <a:solidFill>
                <a:srgbClr val="C00000"/>
              </a:solidFill>
              <a:effectLst/>
              <a:uLnTx/>
              <a:uFillTx/>
              <a:latin typeface="Arial"/>
              <a:ea typeface="+mn-ea"/>
              <a:cs typeface="+mn-cs"/>
              <a:sym typeface="Arial"/>
            </a:endParaRPr>
          </a:p>
        </p:txBody>
      </p:sp>
    </p:spTree>
    <p:extLst>
      <p:ext uri="{BB962C8B-B14F-4D97-AF65-F5344CB8AC3E}">
        <p14:creationId xmlns:p14="http://schemas.microsoft.com/office/powerpoint/2010/main" val="3834708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C0BD112-8D62-D6A9-FDE7-5279E7343371}"/>
              </a:ext>
            </a:extLst>
          </p:cNvPr>
          <p:cNvPicPr>
            <a:picLocks noChangeAspect="1"/>
          </p:cNvPicPr>
          <p:nvPr/>
        </p:nvPicPr>
        <p:blipFill>
          <a:blip r:embed="rId2"/>
          <a:stretch>
            <a:fillRect/>
          </a:stretch>
        </p:blipFill>
        <p:spPr>
          <a:xfrm>
            <a:off x="7701695" y="2467341"/>
            <a:ext cx="6436336" cy="8028266"/>
          </a:xfrm>
          <a:prstGeom prst="rect">
            <a:avLst/>
          </a:prstGeom>
        </p:spPr>
      </p:pic>
      <p:sp>
        <p:nvSpPr>
          <p:cNvPr id="6" name="TextBox 5">
            <a:extLst>
              <a:ext uri="{FF2B5EF4-FFF2-40B4-BE49-F238E27FC236}">
                <a16:creationId xmlns:a16="http://schemas.microsoft.com/office/drawing/2014/main" id="{4C02AA82-2B90-E47B-75D3-2E8FC1EB7786}"/>
              </a:ext>
            </a:extLst>
          </p:cNvPr>
          <p:cNvSpPr txBox="1"/>
          <p:nvPr/>
        </p:nvSpPr>
        <p:spPr>
          <a:xfrm>
            <a:off x="3701563" y="7235908"/>
            <a:ext cx="3780691" cy="1077218"/>
          </a:xfrm>
          <a:prstGeom prst="rect">
            <a:avLst/>
          </a:prstGeom>
        </p:spPr>
        <p:style>
          <a:lnRef idx="2">
            <a:schemeClr val="accent4"/>
          </a:lnRef>
          <a:fillRef idx="1">
            <a:schemeClr val="lt1"/>
          </a:fillRef>
          <a:effectRef idx="0">
            <a:schemeClr val="accent4"/>
          </a:effectRef>
          <a:fontRef idx="minor">
            <a:schemeClr val="dk1"/>
          </a:fontRef>
        </p:style>
        <p:txBody>
          <a:bodyPr wrap="square">
            <a:spAutoFit/>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n-SG" sz="3200" kern="1200" noProof="0" dirty="0">
                <a:solidFill>
                  <a:srgbClr val="000000"/>
                </a:solidFill>
                <a:latin typeface="Arial"/>
              </a:rPr>
              <a:t>5. Type “March” into the field below</a:t>
            </a:r>
            <a:endParaRPr kumimoji="0" lang="en-US" sz="3200" b="1" i="0" u="none" strike="noStrike" kern="1200" cap="none" spc="0" normalizeH="0" baseline="0" noProof="0" dirty="0">
              <a:ln>
                <a:noFill/>
              </a:ln>
              <a:solidFill>
                <a:srgbClr val="C00000"/>
              </a:solidFill>
              <a:effectLst/>
              <a:uLnTx/>
              <a:uFillTx/>
              <a:latin typeface="Arial"/>
              <a:ea typeface="+mn-ea"/>
              <a:cs typeface="+mn-cs"/>
              <a:sym typeface="Arial"/>
            </a:endParaRPr>
          </a:p>
        </p:txBody>
      </p:sp>
      <p:sp>
        <p:nvSpPr>
          <p:cNvPr id="7" name="Rectangle 6">
            <a:extLst>
              <a:ext uri="{FF2B5EF4-FFF2-40B4-BE49-F238E27FC236}">
                <a16:creationId xmlns:a16="http://schemas.microsoft.com/office/drawing/2014/main" id="{56845740-248F-9329-CD6B-61962F432C5D}"/>
              </a:ext>
            </a:extLst>
          </p:cNvPr>
          <p:cNvSpPr/>
          <p:nvPr/>
        </p:nvSpPr>
        <p:spPr>
          <a:xfrm>
            <a:off x="8563709" y="9309954"/>
            <a:ext cx="2655276" cy="502261"/>
          </a:xfrm>
          <a:prstGeom prst="rect">
            <a:avLst/>
          </a:prstGeom>
          <a:noFill/>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3429044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8E93526-D08E-6F59-FE7C-B87ABD1F18C2}"/>
              </a:ext>
            </a:extLst>
          </p:cNvPr>
          <p:cNvPicPr>
            <a:picLocks noChangeAspect="1"/>
          </p:cNvPicPr>
          <p:nvPr/>
        </p:nvPicPr>
        <p:blipFill rotWithShape="1">
          <a:blip r:embed="rId2"/>
          <a:srcRect l="50000" b="7032"/>
          <a:stretch/>
        </p:blipFill>
        <p:spPr>
          <a:xfrm>
            <a:off x="1649778" y="2231047"/>
            <a:ext cx="16817243" cy="8794507"/>
          </a:xfrm>
          <a:prstGeom prst="rect">
            <a:avLst/>
          </a:prstGeom>
        </p:spPr>
      </p:pic>
      <p:sp>
        <p:nvSpPr>
          <p:cNvPr id="8" name="Rectangle 7">
            <a:extLst>
              <a:ext uri="{FF2B5EF4-FFF2-40B4-BE49-F238E27FC236}">
                <a16:creationId xmlns:a16="http://schemas.microsoft.com/office/drawing/2014/main" id="{51984EC4-77E9-DD1A-3984-5BC74D42FC15}"/>
              </a:ext>
            </a:extLst>
          </p:cNvPr>
          <p:cNvSpPr/>
          <p:nvPr/>
        </p:nvSpPr>
        <p:spPr>
          <a:xfrm>
            <a:off x="1649777" y="4906108"/>
            <a:ext cx="2834299" cy="751742"/>
          </a:xfrm>
          <a:prstGeom prst="rect">
            <a:avLst/>
          </a:prstGeom>
          <a:noFill/>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374132198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446FD25-6915-A1D9-2ECD-26CE1A72B8B5}"/>
              </a:ext>
            </a:extLst>
          </p:cNvPr>
          <p:cNvPicPr>
            <a:picLocks noChangeAspect="1"/>
          </p:cNvPicPr>
          <p:nvPr/>
        </p:nvPicPr>
        <p:blipFill rotWithShape="1">
          <a:blip r:embed="rId2"/>
          <a:srcRect l="50000" b="41238"/>
          <a:stretch/>
        </p:blipFill>
        <p:spPr>
          <a:xfrm>
            <a:off x="1371598" y="688302"/>
            <a:ext cx="15034847" cy="4969548"/>
          </a:xfrm>
          <a:prstGeom prst="rect">
            <a:avLst/>
          </a:prstGeom>
        </p:spPr>
      </p:pic>
      <p:pic>
        <p:nvPicPr>
          <p:cNvPr id="7" name="Picture 6">
            <a:extLst>
              <a:ext uri="{FF2B5EF4-FFF2-40B4-BE49-F238E27FC236}">
                <a16:creationId xmlns:a16="http://schemas.microsoft.com/office/drawing/2014/main" id="{4AC9A819-3780-C8D3-8518-9A86721CC0B5}"/>
              </a:ext>
            </a:extLst>
          </p:cNvPr>
          <p:cNvPicPr>
            <a:picLocks noChangeAspect="1"/>
          </p:cNvPicPr>
          <p:nvPr/>
        </p:nvPicPr>
        <p:blipFill rotWithShape="1">
          <a:blip r:embed="rId3"/>
          <a:srcRect l="50000" t="-1826" b="30964"/>
          <a:stretch/>
        </p:blipFill>
        <p:spPr>
          <a:xfrm>
            <a:off x="1178169" y="6787662"/>
            <a:ext cx="10322170" cy="4114432"/>
          </a:xfrm>
          <a:prstGeom prst="rect">
            <a:avLst/>
          </a:prstGeom>
        </p:spPr>
      </p:pic>
      <p:sp>
        <p:nvSpPr>
          <p:cNvPr id="8" name="TextBox 7">
            <a:extLst>
              <a:ext uri="{FF2B5EF4-FFF2-40B4-BE49-F238E27FC236}">
                <a16:creationId xmlns:a16="http://schemas.microsoft.com/office/drawing/2014/main" id="{C9C10B90-2E67-CD29-1FFE-1E4D0C570984}"/>
              </a:ext>
            </a:extLst>
          </p:cNvPr>
          <p:cNvSpPr txBox="1"/>
          <p:nvPr/>
        </p:nvSpPr>
        <p:spPr>
          <a:xfrm>
            <a:off x="14391324" y="3445666"/>
            <a:ext cx="4501661" cy="1077218"/>
          </a:xfrm>
          <a:prstGeom prst="rect">
            <a:avLst/>
          </a:prstGeom>
        </p:spPr>
        <p:style>
          <a:lnRef idx="2">
            <a:schemeClr val="accent4"/>
          </a:lnRef>
          <a:fillRef idx="1">
            <a:schemeClr val="lt1"/>
          </a:fillRef>
          <a:effectRef idx="0">
            <a:schemeClr val="accent4"/>
          </a:effectRef>
          <a:fontRef idx="minor">
            <a:schemeClr val="dk1"/>
          </a:fontRef>
        </p:style>
        <p:txBody>
          <a:bodyPr wrap="square">
            <a:spAutoFit/>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n-SG" sz="3200" kern="1200" noProof="0" dirty="0">
                <a:solidFill>
                  <a:srgbClr val="000000"/>
                </a:solidFill>
                <a:latin typeface="Arial"/>
              </a:rPr>
              <a:t>2. select the </a:t>
            </a:r>
            <a:r>
              <a:rPr lang="en-SG" sz="3200" kern="1200" noProof="0" dirty="0" err="1">
                <a:solidFill>
                  <a:srgbClr val="000000"/>
                </a:solidFill>
                <a:latin typeface="Arial"/>
              </a:rPr>
              <a:t>GetName</a:t>
            </a:r>
            <a:r>
              <a:rPr lang="en-SG" sz="3200" kern="1200" noProof="0" dirty="0">
                <a:solidFill>
                  <a:srgbClr val="000000"/>
                </a:solidFill>
                <a:latin typeface="Arial"/>
              </a:rPr>
              <a:t> as target</a:t>
            </a:r>
            <a:endParaRPr kumimoji="0" lang="en-US" sz="3200" b="1" i="0" u="none" strike="noStrike" kern="1200" cap="none" spc="0" normalizeH="0" baseline="0" noProof="0" dirty="0">
              <a:ln>
                <a:noFill/>
              </a:ln>
              <a:solidFill>
                <a:srgbClr val="C00000"/>
              </a:solidFill>
              <a:effectLst/>
              <a:uLnTx/>
              <a:uFillTx/>
              <a:latin typeface="Arial"/>
              <a:ea typeface="+mn-ea"/>
              <a:cs typeface="+mn-cs"/>
              <a:sym typeface="Arial"/>
            </a:endParaRPr>
          </a:p>
        </p:txBody>
      </p:sp>
      <p:sp>
        <p:nvSpPr>
          <p:cNvPr id="9" name="TextBox 8">
            <a:extLst>
              <a:ext uri="{FF2B5EF4-FFF2-40B4-BE49-F238E27FC236}">
                <a16:creationId xmlns:a16="http://schemas.microsoft.com/office/drawing/2014/main" id="{5999A1FC-3E16-0A6F-632B-5C56522D1A86}"/>
              </a:ext>
            </a:extLst>
          </p:cNvPr>
          <p:cNvSpPr txBox="1"/>
          <p:nvPr/>
        </p:nvSpPr>
        <p:spPr>
          <a:xfrm>
            <a:off x="12010294" y="8839991"/>
            <a:ext cx="8106506" cy="1077218"/>
          </a:xfrm>
          <a:prstGeom prst="rect">
            <a:avLst/>
          </a:prstGeom>
        </p:spPr>
        <p:style>
          <a:lnRef idx="2">
            <a:schemeClr val="accent4"/>
          </a:lnRef>
          <a:fillRef idx="1">
            <a:schemeClr val="lt1"/>
          </a:fillRef>
          <a:effectRef idx="0">
            <a:schemeClr val="accent4"/>
          </a:effectRef>
          <a:fontRef idx="minor">
            <a:schemeClr val="dk1"/>
          </a:fontRef>
        </p:style>
        <p:txBody>
          <a:bodyPr wrap="square">
            <a:spAutoFit/>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n-SG" sz="3200" kern="1200" noProof="0" dirty="0">
                <a:solidFill>
                  <a:srgbClr val="000000"/>
                </a:solidFill>
                <a:latin typeface="Arial"/>
              </a:rPr>
              <a:t>3. select the outer border as anchor. Then click confirm. </a:t>
            </a:r>
            <a:endParaRPr kumimoji="0" lang="en-US" sz="3200" b="1" i="0" u="none" strike="noStrike" kern="1200" cap="none" spc="0" normalizeH="0" baseline="0" noProof="0" dirty="0">
              <a:ln>
                <a:noFill/>
              </a:ln>
              <a:solidFill>
                <a:srgbClr val="C00000"/>
              </a:solidFill>
              <a:effectLst/>
              <a:uLnTx/>
              <a:uFillTx/>
              <a:latin typeface="Arial"/>
              <a:ea typeface="+mn-ea"/>
              <a:cs typeface="+mn-cs"/>
              <a:sym typeface="Arial"/>
            </a:endParaRPr>
          </a:p>
        </p:txBody>
      </p:sp>
    </p:spTree>
    <p:extLst>
      <p:ext uri="{BB962C8B-B14F-4D97-AF65-F5344CB8AC3E}">
        <p14:creationId xmlns:p14="http://schemas.microsoft.com/office/powerpoint/2010/main" val="4228099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DAF0D10-C20C-4DAD-8965-244D9B4F6057}"/>
              </a:ext>
            </a:extLst>
          </p:cNvPr>
          <p:cNvSpPr txBox="1"/>
          <p:nvPr/>
        </p:nvSpPr>
        <p:spPr>
          <a:xfrm>
            <a:off x="3175384" y="365328"/>
            <a:ext cx="12463879" cy="904863"/>
          </a:xfrm>
          <a:prstGeom prst="rect">
            <a:avLst/>
          </a:prstGeom>
          <a:noFill/>
        </p:spPr>
        <p:txBody>
          <a:bodyPr wrap="square" rtlCol="0">
            <a:spAutoFit/>
          </a:bodyPr>
          <a:lstStyle/>
          <a:p>
            <a:pPr defTabSz="1508760">
              <a:buClrTx/>
            </a:pPr>
            <a:r>
              <a:rPr lang="en-US" sz="5280" b="1" kern="1200" dirty="0">
                <a:solidFill>
                  <a:srgbClr val="0085CA"/>
                </a:solidFill>
                <a:latin typeface="Arial" panose="020B0604020202020204" pitchFamily="34" charset="0"/>
                <a:ea typeface="Roboto Black" panose="02000000000000000000" pitchFamily="2" charset="0"/>
                <a:cs typeface="Arial" panose="020B0604020202020204" pitchFamily="34" charset="0"/>
              </a:rPr>
              <a:t>Exception Handling</a:t>
            </a:r>
          </a:p>
        </p:txBody>
      </p:sp>
      <p:grpSp>
        <p:nvGrpSpPr>
          <p:cNvPr id="4" name="Group 3">
            <a:extLst>
              <a:ext uri="{FF2B5EF4-FFF2-40B4-BE49-F238E27FC236}">
                <a16:creationId xmlns:a16="http://schemas.microsoft.com/office/drawing/2014/main" id="{6908B2F3-2526-777F-02BF-D4ABAD3064F3}"/>
              </a:ext>
            </a:extLst>
          </p:cNvPr>
          <p:cNvGrpSpPr/>
          <p:nvPr/>
        </p:nvGrpSpPr>
        <p:grpSpPr>
          <a:xfrm>
            <a:off x="10067533" y="4499053"/>
            <a:ext cx="3476674" cy="4032051"/>
            <a:chOff x="5387595" y="4027865"/>
            <a:chExt cx="2107075" cy="2443667"/>
          </a:xfrm>
        </p:grpSpPr>
        <p:grpSp>
          <p:nvGrpSpPr>
            <p:cNvPr id="39" name="Group 38">
              <a:extLst>
                <a:ext uri="{FF2B5EF4-FFF2-40B4-BE49-F238E27FC236}">
                  <a16:creationId xmlns:a16="http://schemas.microsoft.com/office/drawing/2014/main" id="{244D0258-B214-AFF1-389A-625B0729E86D}"/>
                </a:ext>
              </a:extLst>
            </p:cNvPr>
            <p:cNvGrpSpPr/>
            <p:nvPr/>
          </p:nvGrpSpPr>
          <p:grpSpPr>
            <a:xfrm>
              <a:off x="5387595" y="4027865"/>
              <a:ext cx="2107075" cy="2443667"/>
              <a:chOff x="5387595" y="4027865"/>
              <a:chExt cx="2107075" cy="2443667"/>
            </a:xfrm>
          </p:grpSpPr>
          <p:sp>
            <p:nvSpPr>
              <p:cNvPr id="41" name="Rectangle 40">
                <a:extLst>
                  <a:ext uri="{FF2B5EF4-FFF2-40B4-BE49-F238E27FC236}">
                    <a16:creationId xmlns:a16="http://schemas.microsoft.com/office/drawing/2014/main" id="{C4C1680F-1C8E-C880-F7F1-557F8CD3DB9E}"/>
                  </a:ext>
                </a:extLst>
              </p:cNvPr>
              <p:cNvSpPr/>
              <p:nvPr/>
            </p:nvSpPr>
            <p:spPr>
              <a:xfrm>
                <a:off x="5387595" y="5012702"/>
                <a:ext cx="2107075" cy="1458830"/>
              </a:xfrm>
              <a:prstGeom prst="rect">
                <a:avLst/>
              </a:prstGeom>
            </p:spPr>
            <p:txBody>
              <a:bodyPr wrap="square">
                <a:spAutoFit/>
              </a:bodyPr>
              <a:lstStyle/>
              <a:p>
                <a:pPr algn="ctr" defTabSz="1508760">
                  <a:lnSpc>
                    <a:spcPct val="130000"/>
                  </a:lnSpc>
                  <a:buClrTx/>
                </a:pPr>
                <a:r>
                  <a:rPr lang="en-US" sz="2970" kern="1200" dirty="0">
                    <a:solidFill>
                      <a:srgbClr val="0085CA"/>
                    </a:solidFill>
                    <a:latin typeface="Arial" panose="020B0604020202020204" pitchFamily="34" charset="0"/>
                    <a:ea typeface="+mn-ea"/>
                    <a:cs typeface="Arial" panose="020B0604020202020204" pitchFamily="34" charset="0"/>
                  </a:rPr>
                  <a:t>Responsive Process</a:t>
                </a:r>
              </a:p>
              <a:p>
                <a:pPr algn="ctr" defTabSz="1508760">
                  <a:lnSpc>
                    <a:spcPct val="130000"/>
                  </a:lnSpc>
                  <a:buClrTx/>
                </a:pPr>
                <a:r>
                  <a:rPr lang="en-US" sz="2970" kern="1200" dirty="0">
                    <a:solidFill>
                      <a:srgbClr val="6C7C89"/>
                    </a:solidFill>
                    <a:latin typeface="Arial" panose="020B0604020202020204" pitchFamily="34" charset="0"/>
                    <a:ea typeface="+mn-ea"/>
                    <a:cs typeface="Arial" panose="020B0604020202020204" pitchFamily="34" charset="0"/>
                  </a:rPr>
                  <a:t>that occurs during run-time</a:t>
                </a:r>
              </a:p>
            </p:txBody>
          </p:sp>
          <p:sp>
            <p:nvSpPr>
              <p:cNvPr id="42" name="Freeform 28">
                <a:extLst>
                  <a:ext uri="{FF2B5EF4-FFF2-40B4-BE49-F238E27FC236}">
                    <a16:creationId xmlns:a16="http://schemas.microsoft.com/office/drawing/2014/main" id="{8A734A1A-7DC2-7398-BB75-CF037BEF7A85}"/>
                  </a:ext>
                </a:extLst>
              </p:cNvPr>
              <p:cNvSpPr/>
              <p:nvPr/>
            </p:nvSpPr>
            <p:spPr>
              <a:xfrm flipV="1">
                <a:off x="6087766" y="4027865"/>
                <a:ext cx="998752" cy="920420"/>
              </a:xfrm>
              <a:custGeom>
                <a:avLst/>
                <a:gdLst>
                  <a:gd name="connsiteX0" fmla="*/ 971829 w 2671591"/>
                  <a:gd name="connsiteY0" fmla="*/ 311 h 2234714"/>
                  <a:gd name="connsiteX1" fmla="*/ 1658132 w 2671591"/>
                  <a:gd name="connsiteY1" fmla="*/ 121675 h 2234714"/>
                  <a:gd name="connsiteX2" fmla="*/ 2391482 w 2671591"/>
                  <a:gd name="connsiteY2" fmla="*/ 570868 h 2234714"/>
                  <a:gd name="connsiteX3" fmla="*/ 2671591 w 2671591"/>
                  <a:gd name="connsiteY3" fmla="*/ 1127080 h 2234714"/>
                  <a:gd name="connsiteX4" fmla="*/ 2398520 w 2671591"/>
                  <a:gd name="connsiteY4" fmla="*/ 1555152 h 2234714"/>
                  <a:gd name="connsiteX5" fmla="*/ 1656724 w 2671591"/>
                  <a:gd name="connsiteY5" fmla="*/ 2040957 h 2234714"/>
                  <a:gd name="connsiteX6" fmla="*/ 436351 w 2671591"/>
                  <a:gd name="connsiteY6" fmla="*/ 2146567 h 2234714"/>
                  <a:gd name="connsiteX7" fmla="*/ 0 w 2671591"/>
                  <a:gd name="connsiteY7" fmla="*/ 1127080 h 2234714"/>
                  <a:gd name="connsiteX8" fmla="*/ 453241 w 2671591"/>
                  <a:gd name="connsiteY8" fmla="*/ 130124 h 2234714"/>
                  <a:gd name="connsiteX9" fmla="*/ 971829 w 2671591"/>
                  <a:gd name="connsiteY9" fmla="*/ 311 h 2234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71591" h="2234714">
                    <a:moveTo>
                      <a:pt x="971829" y="311"/>
                    </a:moveTo>
                    <a:cubicBezTo>
                      <a:pt x="1208558" y="-4512"/>
                      <a:pt x="1452273" y="47220"/>
                      <a:pt x="1658132" y="121675"/>
                    </a:cubicBezTo>
                    <a:cubicBezTo>
                      <a:pt x="1922757" y="217427"/>
                      <a:pt x="2191606" y="370914"/>
                      <a:pt x="2391482" y="570868"/>
                    </a:cubicBezTo>
                    <a:cubicBezTo>
                      <a:pt x="2536463" y="715906"/>
                      <a:pt x="2671591" y="914452"/>
                      <a:pt x="2671591" y="1127080"/>
                    </a:cubicBezTo>
                    <a:cubicBezTo>
                      <a:pt x="2671591" y="1267893"/>
                      <a:pt x="2492828" y="1465031"/>
                      <a:pt x="2398520" y="1555152"/>
                    </a:cubicBezTo>
                    <a:cubicBezTo>
                      <a:pt x="2188790" y="1755106"/>
                      <a:pt x="1919942" y="1922674"/>
                      <a:pt x="1656724" y="2040957"/>
                    </a:cubicBezTo>
                    <a:cubicBezTo>
                      <a:pt x="1309052" y="2194443"/>
                      <a:pt x="796691" y="2329623"/>
                      <a:pt x="436351" y="2146567"/>
                    </a:cubicBezTo>
                    <a:cubicBezTo>
                      <a:pt x="71787" y="1960693"/>
                      <a:pt x="0" y="1496010"/>
                      <a:pt x="0" y="1127080"/>
                    </a:cubicBezTo>
                    <a:cubicBezTo>
                      <a:pt x="0" y="742660"/>
                      <a:pt x="95716" y="334303"/>
                      <a:pt x="453241" y="130124"/>
                    </a:cubicBezTo>
                    <a:cubicBezTo>
                      <a:pt x="607811" y="42027"/>
                      <a:pt x="787708" y="4063"/>
                      <a:pt x="971829" y="311"/>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508760">
                  <a:buClrTx/>
                </a:pPr>
                <a:endParaRPr lang="en-US" sz="4620" kern="1200" dirty="0">
                  <a:solidFill>
                    <a:prstClr val="white"/>
                  </a:solidFill>
                  <a:latin typeface="Arial" panose="020B0604020202020204" pitchFamily="34" charset="0"/>
                  <a:cs typeface="Arial" panose="020B0604020202020204" pitchFamily="34" charset="0"/>
                </a:endParaRPr>
              </a:p>
            </p:txBody>
          </p:sp>
        </p:grpSp>
        <p:sp>
          <p:nvSpPr>
            <p:cNvPr id="40" name="Shape 2587">
              <a:extLst>
                <a:ext uri="{FF2B5EF4-FFF2-40B4-BE49-F238E27FC236}">
                  <a16:creationId xmlns:a16="http://schemas.microsoft.com/office/drawing/2014/main" id="{4254456F-A4C4-D7F8-D154-B64AB3BA75DB}"/>
                </a:ext>
              </a:extLst>
            </p:cNvPr>
            <p:cNvSpPr/>
            <p:nvPr/>
          </p:nvSpPr>
          <p:spPr>
            <a:xfrm>
              <a:off x="6405653" y="4331399"/>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12281" y="19846"/>
                  </a:moveTo>
                  <a:lnTo>
                    <a:pt x="9413" y="12882"/>
                  </a:lnTo>
                  <a:lnTo>
                    <a:pt x="19655" y="2640"/>
                  </a:lnTo>
                  <a:cubicBezTo>
                    <a:pt x="19655" y="2640"/>
                    <a:pt x="12281" y="19846"/>
                    <a:pt x="12281" y="19846"/>
                  </a:cubicBezTo>
                  <a:close/>
                  <a:moveTo>
                    <a:pt x="1755" y="9320"/>
                  </a:moveTo>
                  <a:lnTo>
                    <a:pt x="18960" y="1945"/>
                  </a:lnTo>
                  <a:lnTo>
                    <a:pt x="8719" y="12187"/>
                  </a:lnTo>
                  <a:cubicBezTo>
                    <a:pt x="8719" y="12187"/>
                    <a:pt x="1755" y="9320"/>
                    <a:pt x="1755" y="9320"/>
                  </a:cubicBezTo>
                  <a:close/>
                  <a:moveTo>
                    <a:pt x="21600" y="491"/>
                  </a:moveTo>
                  <a:cubicBezTo>
                    <a:pt x="21600" y="220"/>
                    <a:pt x="21380" y="0"/>
                    <a:pt x="21109" y="0"/>
                  </a:cubicBezTo>
                  <a:cubicBezTo>
                    <a:pt x="21034" y="0"/>
                    <a:pt x="20964" y="20"/>
                    <a:pt x="20900" y="52"/>
                  </a:cubicBezTo>
                  <a:lnTo>
                    <a:pt x="20898" y="48"/>
                  </a:lnTo>
                  <a:lnTo>
                    <a:pt x="302" y="8875"/>
                  </a:lnTo>
                  <a:cubicBezTo>
                    <a:pt x="301" y="8875"/>
                    <a:pt x="299" y="8876"/>
                    <a:pt x="297" y="8877"/>
                  </a:cubicBezTo>
                  <a:lnTo>
                    <a:pt x="280" y="8885"/>
                  </a:lnTo>
                  <a:lnTo>
                    <a:pt x="281" y="8887"/>
                  </a:lnTo>
                  <a:cubicBezTo>
                    <a:pt x="116" y="8967"/>
                    <a:pt x="0" y="9132"/>
                    <a:pt x="0" y="9327"/>
                  </a:cubicBezTo>
                  <a:cubicBezTo>
                    <a:pt x="0" y="9550"/>
                    <a:pt x="151" y="9731"/>
                    <a:pt x="355" y="9791"/>
                  </a:cubicBezTo>
                  <a:lnTo>
                    <a:pt x="353" y="9799"/>
                  </a:lnTo>
                  <a:lnTo>
                    <a:pt x="8462" y="13138"/>
                  </a:lnTo>
                  <a:lnTo>
                    <a:pt x="11801" y="21248"/>
                  </a:lnTo>
                  <a:lnTo>
                    <a:pt x="11809" y="21245"/>
                  </a:lnTo>
                  <a:cubicBezTo>
                    <a:pt x="11869" y="21449"/>
                    <a:pt x="12050" y="21600"/>
                    <a:pt x="12273" y="21600"/>
                  </a:cubicBezTo>
                  <a:cubicBezTo>
                    <a:pt x="12468" y="21600"/>
                    <a:pt x="12634" y="21484"/>
                    <a:pt x="12713" y="21319"/>
                  </a:cubicBezTo>
                  <a:lnTo>
                    <a:pt x="12716" y="21320"/>
                  </a:lnTo>
                  <a:lnTo>
                    <a:pt x="12723" y="21303"/>
                  </a:lnTo>
                  <a:cubicBezTo>
                    <a:pt x="12724" y="21301"/>
                    <a:pt x="12725" y="21300"/>
                    <a:pt x="12725" y="21298"/>
                  </a:cubicBezTo>
                  <a:lnTo>
                    <a:pt x="21553" y="702"/>
                  </a:lnTo>
                  <a:lnTo>
                    <a:pt x="21547" y="699"/>
                  </a:lnTo>
                  <a:cubicBezTo>
                    <a:pt x="21578" y="636"/>
                    <a:pt x="21600" y="567"/>
                    <a:pt x="21600" y="491"/>
                  </a:cubicBezTo>
                  <a:moveTo>
                    <a:pt x="7855" y="16200"/>
                  </a:moveTo>
                  <a:cubicBezTo>
                    <a:pt x="7719" y="16200"/>
                    <a:pt x="7596" y="16255"/>
                    <a:pt x="7507" y="16344"/>
                  </a:cubicBezTo>
                  <a:lnTo>
                    <a:pt x="6035" y="17817"/>
                  </a:lnTo>
                  <a:cubicBezTo>
                    <a:pt x="5946" y="17905"/>
                    <a:pt x="5891" y="18029"/>
                    <a:pt x="5891" y="18164"/>
                  </a:cubicBezTo>
                  <a:cubicBezTo>
                    <a:pt x="5891" y="18435"/>
                    <a:pt x="6111" y="18655"/>
                    <a:pt x="6382" y="18655"/>
                  </a:cubicBezTo>
                  <a:cubicBezTo>
                    <a:pt x="6517" y="18655"/>
                    <a:pt x="6640" y="18600"/>
                    <a:pt x="6729" y="18511"/>
                  </a:cubicBezTo>
                  <a:lnTo>
                    <a:pt x="8202" y="17038"/>
                  </a:lnTo>
                  <a:cubicBezTo>
                    <a:pt x="8291" y="16950"/>
                    <a:pt x="8345" y="16827"/>
                    <a:pt x="8345" y="16691"/>
                  </a:cubicBezTo>
                  <a:cubicBezTo>
                    <a:pt x="8345" y="16420"/>
                    <a:pt x="8126" y="16200"/>
                    <a:pt x="7855" y="16200"/>
                  </a:cubicBezTo>
                  <a:moveTo>
                    <a:pt x="7855" y="14237"/>
                  </a:moveTo>
                  <a:cubicBezTo>
                    <a:pt x="7855" y="13966"/>
                    <a:pt x="7635" y="13745"/>
                    <a:pt x="7364" y="13745"/>
                  </a:cubicBezTo>
                  <a:cubicBezTo>
                    <a:pt x="7228" y="13745"/>
                    <a:pt x="7105" y="13801"/>
                    <a:pt x="7017" y="13889"/>
                  </a:cubicBezTo>
                  <a:lnTo>
                    <a:pt x="2107" y="18798"/>
                  </a:lnTo>
                  <a:cubicBezTo>
                    <a:pt x="2019" y="18888"/>
                    <a:pt x="1964" y="19011"/>
                    <a:pt x="1964" y="19145"/>
                  </a:cubicBezTo>
                  <a:cubicBezTo>
                    <a:pt x="1964" y="19417"/>
                    <a:pt x="2184" y="19636"/>
                    <a:pt x="2455" y="19636"/>
                  </a:cubicBezTo>
                  <a:cubicBezTo>
                    <a:pt x="2590" y="19636"/>
                    <a:pt x="2713" y="19582"/>
                    <a:pt x="2802" y="19493"/>
                  </a:cubicBezTo>
                  <a:lnTo>
                    <a:pt x="7711" y="14583"/>
                  </a:lnTo>
                  <a:cubicBezTo>
                    <a:pt x="7800" y="14495"/>
                    <a:pt x="7855" y="14372"/>
                    <a:pt x="7855" y="14237"/>
                  </a:cubicBezTo>
                  <a:moveTo>
                    <a:pt x="4765" y="14583"/>
                  </a:moveTo>
                  <a:lnTo>
                    <a:pt x="5256" y="14093"/>
                  </a:lnTo>
                  <a:cubicBezTo>
                    <a:pt x="5345" y="14004"/>
                    <a:pt x="5400" y="13881"/>
                    <a:pt x="5400" y="13745"/>
                  </a:cubicBezTo>
                  <a:cubicBezTo>
                    <a:pt x="5400" y="13475"/>
                    <a:pt x="5180" y="13255"/>
                    <a:pt x="4909" y="13255"/>
                  </a:cubicBezTo>
                  <a:cubicBezTo>
                    <a:pt x="4774" y="13255"/>
                    <a:pt x="4651" y="13310"/>
                    <a:pt x="4562" y="13398"/>
                  </a:cubicBezTo>
                  <a:lnTo>
                    <a:pt x="4071" y="13889"/>
                  </a:lnTo>
                  <a:cubicBezTo>
                    <a:pt x="3982" y="13979"/>
                    <a:pt x="3927" y="14101"/>
                    <a:pt x="3927" y="14237"/>
                  </a:cubicBezTo>
                  <a:cubicBezTo>
                    <a:pt x="3927" y="14507"/>
                    <a:pt x="4147" y="14727"/>
                    <a:pt x="4418" y="14727"/>
                  </a:cubicBezTo>
                  <a:cubicBezTo>
                    <a:pt x="4554" y="14727"/>
                    <a:pt x="4676" y="14673"/>
                    <a:pt x="4765" y="14583"/>
                  </a:cubicBezTo>
                </a:path>
              </a:pathLst>
            </a:custGeom>
            <a:solidFill>
              <a:schemeClr val="bg1"/>
            </a:solidFill>
            <a:ln w="12700">
              <a:miter lim="400000"/>
            </a:ln>
          </p:spPr>
          <p:txBody>
            <a:bodyPr lIns="31424" tIns="31424" rIns="31424" bIns="31424" anchor="ctr"/>
            <a:lstStyle/>
            <a:p>
              <a:pPr defTabSz="377078">
                <a:buClrTx/>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475" kern="1200">
                <a:solidFill>
                  <a:srgbClr val="FFFFFF"/>
                </a:solidFill>
                <a:effectLst>
                  <a:outerShdw blurRad="38100" dist="12700" dir="5400000" rotWithShape="0">
                    <a:srgbClr val="000000">
                      <a:alpha val="50000"/>
                    </a:srgbClr>
                  </a:outerShdw>
                </a:effectLst>
                <a:latin typeface="Source Sans Pro Light" charset="0"/>
                <a:ea typeface="Source Sans Pro Light" charset="0"/>
                <a:cs typeface="Source Sans Pro Light" charset="0"/>
                <a:sym typeface="Gill Sans"/>
              </a:endParaRPr>
            </a:p>
          </p:txBody>
        </p:sp>
      </p:grpSp>
      <p:grpSp>
        <p:nvGrpSpPr>
          <p:cNvPr id="7" name="Group 6">
            <a:extLst>
              <a:ext uri="{FF2B5EF4-FFF2-40B4-BE49-F238E27FC236}">
                <a16:creationId xmlns:a16="http://schemas.microsoft.com/office/drawing/2014/main" id="{E36E8871-EA61-31C7-DFA1-11131639325A}"/>
              </a:ext>
            </a:extLst>
          </p:cNvPr>
          <p:cNvGrpSpPr/>
          <p:nvPr/>
        </p:nvGrpSpPr>
        <p:grpSpPr>
          <a:xfrm>
            <a:off x="13888835" y="4464334"/>
            <a:ext cx="2720645" cy="4045777"/>
            <a:chOff x="8897111" y="3152215"/>
            <a:chExt cx="1648876" cy="2451986"/>
          </a:xfrm>
        </p:grpSpPr>
        <p:grpSp>
          <p:nvGrpSpPr>
            <p:cNvPr id="35" name="Group 34">
              <a:extLst>
                <a:ext uri="{FF2B5EF4-FFF2-40B4-BE49-F238E27FC236}">
                  <a16:creationId xmlns:a16="http://schemas.microsoft.com/office/drawing/2014/main" id="{07283E6A-C63D-A87F-08A6-C9545B8B5F54}"/>
                </a:ext>
              </a:extLst>
            </p:cNvPr>
            <p:cNvGrpSpPr/>
            <p:nvPr/>
          </p:nvGrpSpPr>
          <p:grpSpPr>
            <a:xfrm>
              <a:off x="8897111" y="3152215"/>
              <a:ext cx="1648876" cy="2451986"/>
              <a:chOff x="8897111" y="4010854"/>
              <a:chExt cx="1648876" cy="2451986"/>
            </a:xfrm>
          </p:grpSpPr>
          <p:sp>
            <p:nvSpPr>
              <p:cNvPr id="37" name="Rectangle 36">
                <a:extLst>
                  <a:ext uri="{FF2B5EF4-FFF2-40B4-BE49-F238E27FC236}">
                    <a16:creationId xmlns:a16="http://schemas.microsoft.com/office/drawing/2014/main" id="{C0A1E1BB-AE17-45A2-4E5C-0D69B6E1CE72}"/>
                  </a:ext>
                </a:extLst>
              </p:cNvPr>
              <p:cNvSpPr/>
              <p:nvPr/>
            </p:nvSpPr>
            <p:spPr>
              <a:xfrm>
                <a:off x="8897111" y="5004010"/>
                <a:ext cx="1648876" cy="1458830"/>
              </a:xfrm>
              <a:prstGeom prst="rect">
                <a:avLst/>
              </a:prstGeom>
            </p:spPr>
            <p:txBody>
              <a:bodyPr wrap="square">
                <a:spAutoFit/>
              </a:bodyPr>
              <a:lstStyle/>
              <a:p>
                <a:pPr algn="ctr" defTabSz="1508760">
                  <a:lnSpc>
                    <a:spcPct val="130000"/>
                  </a:lnSpc>
                  <a:buClrTx/>
                </a:pPr>
                <a:r>
                  <a:rPr lang="en-US" sz="2970" kern="1200" dirty="0">
                    <a:solidFill>
                      <a:srgbClr val="4472C4"/>
                    </a:solidFill>
                    <a:latin typeface="Arial" panose="020B0604020202020204" pitchFamily="34" charset="0"/>
                    <a:ea typeface="+mn-ea"/>
                    <a:cs typeface="Arial" panose="020B0604020202020204" pitchFamily="34" charset="0"/>
                  </a:rPr>
                  <a:t>Precautionary method</a:t>
                </a:r>
                <a:r>
                  <a:rPr lang="en-US" sz="2970" kern="1200" dirty="0">
                    <a:solidFill>
                      <a:prstClr val="black"/>
                    </a:solidFill>
                    <a:latin typeface="Arial" panose="020B0604020202020204" pitchFamily="34" charset="0"/>
                    <a:ea typeface="+mn-ea"/>
                    <a:cs typeface="Arial" panose="020B0604020202020204" pitchFamily="34" charset="0"/>
                  </a:rPr>
                  <a:t> </a:t>
                </a:r>
                <a:r>
                  <a:rPr lang="en-US" sz="2970" kern="1200" dirty="0">
                    <a:solidFill>
                      <a:srgbClr val="6C7C89"/>
                    </a:solidFill>
                    <a:latin typeface="Arial" panose="020B0604020202020204" pitchFamily="34" charset="0"/>
                    <a:ea typeface="+mn-ea"/>
                    <a:cs typeface="Arial" panose="020B0604020202020204" pitchFamily="34" charset="0"/>
                  </a:rPr>
                  <a:t>to avoid deviations</a:t>
                </a:r>
              </a:p>
            </p:txBody>
          </p:sp>
          <p:sp>
            <p:nvSpPr>
              <p:cNvPr id="38" name="Freeform 38">
                <a:extLst>
                  <a:ext uri="{FF2B5EF4-FFF2-40B4-BE49-F238E27FC236}">
                    <a16:creationId xmlns:a16="http://schemas.microsoft.com/office/drawing/2014/main" id="{DE406117-186F-6F9D-1F8E-5F39595E8BC7}"/>
                  </a:ext>
                </a:extLst>
              </p:cNvPr>
              <p:cNvSpPr/>
              <p:nvPr/>
            </p:nvSpPr>
            <p:spPr>
              <a:xfrm flipV="1">
                <a:off x="9129255" y="4010854"/>
                <a:ext cx="998752" cy="920420"/>
              </a:xfrm>
              <a:custGeom>
                <a:avLst/>
                <a:gdLst>
                  <a:gd name="connsiteX0" fmla="*/ 971829 w 2671591"/>
                  <a:gd name="connsiteY0" fmla="*/ 311 h 2234714"/>
                  <a:gd name="connsiteX1" fmla="*/ 1658132 w 2671591"/>
                  <a:gd name="connsiteY1" fmla="*/ 121675 h 2234714"/>
                  <a:gd name="connsiteX2" fmla="*/ 2391482 w 2671591"/>
                  <a:gd name="connsiteY2" fmla="*/ 570868 h 2234714"/>
                  <a:gd name="connsiteX3" fmla="*/ 2671591 w 2671591"/>
                  <a:gd name="connsiteY3" fmla="*/ 1127080 h 2234714"/>
                  <a:gd name="connsiteX4" fmla="*/ 2398520 w 2671591"/>
                  <a:gd name="connsiteY4" fmla="*/ 1555152 h 2234714"/>
                  <a:gd name="connsiteX5" fmla="*/ 1656724 w 2671591"/>
                  <a:gd name="connsiteY5" fmla="*/ 2040957 h 2234714"/>
                  <a:gd name="connsiteX6" fmla="*/ 436351 w 2671591"/>
                  <a:gd name="connsiteY6" fmla="*/ 2146567 h 2234714"/>
                  <a:gd name="connsiteX7" fmla="*/ 0 w 2671591"/>
                  <a:gd name="connsiteY7" fmla="*/ 1127080 h 2234714"/>
                  <a:gd name="connsiteX8" fmla="*/ 453241 w 2671591"/>
                  <a:gd name="connsiteY8" fmla="*/ 130124 h 2234714"/>
                  <a:gd name="connsiteX9" fmla="*/ 971829 w 2671591"/>
                  <a:gd name="connsiteY9" fmla="*/ 311 h 2234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71591" h="2234714">
                    <a:moveTo>
                      <a:pt x="971829" y="311"/>
                    </a:moveTo>
                    <a:cubicBezTo>
                      <a:pt x="1208558" y="-4512"/>
                      <a:pt x="1452273" y="47220"/>
                      <a:pt x="1658132" y="121675"/>
                    </a:cubicBezTo>
                    <a:cubicBezTo>
                      <a:pt x="1922757" y="217427"/>
                      <a:pt x="2191606" y="370914"/>
                      <a:pt x="2391482" y="570868"/>
                    </a:cubicBezTo>
                    <a:cubicBezTo>
                      <a:pt x="2536463" y="715906"/>
                      <a:pt x="2671591" y="914452"/>
                      <a:pt x="2671591" y="1127080"/>
                    </a:cubicBezTo>
                    <a:cubicBezTo>
                      <a:pt x="2671591" y="1267893"/>
                      <a:pt x="2492828" y="1465031"/>
                      <a:pt x="2398520" y="1555152"/>
                    </a:cubicBezTo>
                    <a:cubicBezTo>
                      <a:pt x="2188790" y="1755106"/>
                      <a:pt x="1919942" y="1922674"/>
                      <a:pt x="1656724" y="2040957"/>
                    </a:cubicBezTo>
                    <a:cubicBezTo>
                      <a:pt x="1309052" y="2194443"/>
                      <a:pt x="796691" y="2329623"/>
                      <a:pt x="436351" y="2146567"/>
                    </a:cubicBezTo>
                    <a:cubicBezTo>
                      <a:pt x="71787" y="1960693"/>
                      <a:pt x="0" y="1496010"/>
                      <a:pt x="0" y="1127080"/>
                    </a:cubicBezTo>
                    <a:cubicBezTo>
                      <a:pt x="0" y="742660"/>
                      <a:pt x="95716" y="334303"/>
                      <a:pt x="453241" y="130124"/>
                    </a:cubicBezTo>
                    <a:cubicBezTo>
                      <a:pt x="607811" y="42027"/>
                      <a:pt x="787708" y="4063"/>
                      <a:pt x="971829" y="311"/>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508760">
                  <a:buClrTx/>
                </a:pPr>
                <a:endParaRPr lang="en-US" sz="4620" kern="1200" dirty="0">
                  <a:solidFill>
                    <a:prstClr val="white"/>
                  </a:solidFill>
                  <a:latin typeface="Arial" panose="020B0604020202020204" pitchFamily="34" charset="0"/>
                  <a:cs typeface="Arial" panose="020B0604020202020204" pitchFamily="34" charset="0"/>
                </a:endParaRPr>
              </a:p>
            </p:txBody>
          </p:sp>
        </p:grpSp>
        <p:sp>
          <p:nvSpPr>
            <p:cNvPr id="36" name="Shape 2618">
              <a:extLst>
                <a:ext uri="{FF2B5EF4-FFF2-40B4-BE49-F238E27FC236}">
                  <a16:creationId xmlns:a16="http://schemas.microsoft.com/office/drawing/2014/main" id="{F4E8CFCE-7E1D-8F95-29F5-9FDC639594E9}"/>
                </a:ext>
              </a:extLst>
            </p:cNvPr>
            <p:cNvSpPr/>
            <p:nvPr/>
          </p:nvSpPr>
          <p:spPr>
            <a:xfrm>
              <a:off x="9488981" y="3472760"/>
              <a:ext cx="279301" cy="279341"/>
            </a:xfrm>
            <a:custGeom>
              <a:avLst/>
              <a:gdLst/>
              <a:ahLst/>
              <a:cxnLst>
                <a:cxn ang="0">
                  <a:pos x="wd2" y="hd2"/>
                </a:cxn>
                <a:cxn ang="5400000">
                  <a:pos x="wd2" y="hd2"/>
                </a:cxn>
                <a:cxn ang="10800000">
                  <a:pos x="wd2" y="hd2"/>
                </a:cxn>
                <a:cxn ang="16200000">
                  <a:pos x="wd2" y="hd2"/>
                </a:cxn>
              </a:cxnLst>
              <a:rect l="0" t="0" r="r" b="b"/>
              <a:pathLst>
                <a:path w="21278" h="21600" extrusionOk="0">
                  <a:moveTo>
                    <a:pt x="2560" y="18308"/>
                  </a:moveTo>
                  <a:cubicBezTo>
                    <a:pt x="2472" y="18397"/>
                    <a:pt x="2418" y="18520"/>
                    <a:pt x="2418" y="18655"/>
                  </a:cubicBezTo>
                  <a:cubicBezTo>
                    <a:pt x="2418" y="18926"/>
                    <a:pt x="2635" y="19146"/>
                    <a:pt x="2902" y="19146"/>
                  </a:cubicBezTo>
                  <a:cubicBezTo>
                    <a:pt x="3169" y="19146"/>
                    <a:pt x="3385" y="18926"/>
                    <a:pt x="3385" y="18655"/>
                  </a:cubicBezTo>
                  <a:cubicBezTo>
                    <a:pt x="3385" y="18384"/>
                    <a:pt x="3169" y="18164"/>
                    <a:pt x="2902" y="18164"/>
                  </a:cubicBezTo>
                  <a:cubicBezTo>
                    <a:pt x="2768" y="18164"/>
                    <a:pt x="2647" y="18219"/>
                    <a:pt x="2560" y="18308"/>
                  </a:cubicBezTo>
                  <a:moveTo>
                    <a:pt x="20499" y="4279"/>
                  </a:moveTo>
                  <a:lnTo>
                    <a:pt x="20091" y="4692"/>
                  </a:lnTo>
                  <a:lnTo>
                    <a:pt x="20088" y="4688"/>
                  </a:lnTo>
                  <a:lnTo>
                    <a:pt x="17670" y="7143"/>
                  </a:lnTo>
                  <a:lnTo>
                    <a:pt x="17664" y="7137"/>
                  </a:lnTo>
                  <a:cubicBezTo>
                    <a:pt x="17227" y="7580"/>
                    <a:pt x="16624" y="7853"/>
                    <a:pt x="15958" y="7853"/>
                  </a:cubicBezTo>
                  <a:cubicBezTo>
                    <a:pt x="14624" y="7853"/>
                    <a:pt x="13543" y="6755"/>
                    <a:pt x="13543" y="5401"/>
                  </a:cubicBezTo>
                  <a:cubicBezTo>
                    <a:pt x="13543" y="4725"/>
                    <a:pt x="13813" y="4113"/>
                    <a:pt x="14248" y="3670"/>
                  </a:cubicBezTo>
                  <a:lnTo>
                    <a:pt x="13563" y="2975"/>
                  </a:lnTo>
                  <a:cubicBezTo>
                    <a:pt x="12951" y="3596"/>
                    <a:pt x="12571" y="4452"/>
                    <a:pt x="12571" y="5401"/>
                  </a:cubicBezTo>
                  <a:cubicBezTo>
                    <a:pt x="12571" y="7300"/>
                    <a:pt x="14087" y="8840"/>
                    <a:pt x="15958" y="8840"/>
                  </a:cubicBezTo>
                  <a:cubicBezTo>
                    <a:pt x="16893" y="8840"/>
                    <a:pt x="17737" y="8454"/>
                    <a:pt x="18348" y="7832"/>
                  </a:cubicBezTo>
                  <a:lnTo>
                    <a:pt x="18353" y="7837"/>
                  </a:lnTo>
                  <a:lnTo>
                    <a:pt x="20152" y="6011"/>
                  </a:lnTo>
                  <a:cubicBezTo>
                    <a:pt x="20516" y="7368"/>
                    <a:pt x="20343" y="8670"/>
                    <a:pt x="19540" y="9505"/>
                  </a:cubicBezTo>
                  <a:lnTo>
                    <a:pt x="16947" y="12198"/>
                  </a:lnTo>
                  <a:cubicBezTo>
                    <a:pt x="16605" y="12553"/>
                    <a:pt x="16104" y="12766"/>
                    <a:pt x="15610" y="12766"/>
                  </a:cubicBezTo>
                  <a:cubicBezTo>
                    <a:pt x="15590" y="12765"/>
                    <a:pt x="13953" y="12652"/>
                    <a:pt x="12318" y="11611"/>
                  </a:cubicBezTo>
                  <a:lnTo>
                    <a:pt x="12314" y="11620"/>
                  </a:lnTo>
                  <a:cubicBezTo>
                    <a:pt x="12239" y="11572"/>
                    <a:pt x="12155" y="11537"/>
                    <a:pt x="12060" y="11537"/>
                  </a:cubicBezTo>
                  <a:cubicBezTo>
                    <a:pt x="11897" y="11537"/>
                    <a:pt x="11759" y="11625"/>
                    <a:pt x="11671" y="11753"/>
                  </a:cubicBezTo>
                  <a:lnTo>
                    <a:pt x="11654" y="11742"/>
                  </a:lnTo>
                  <a:lnTo>
                    <a:pt x="4270" y="20043"/>
                  </a:lnTo>
                  <a:cubicBezTo>
                    <a:pt x="3919" y="20399"/>
                    <a:pt x="3436" y="20618"/>
                    <a:pt x="2902" y="20618"/>
                  </a:cubicBezTo>
                  <a:cubicBezTo>
                    <a:pt x="1833" y="20618"/>
                    <a:pt x="967" y="19740"/>
                    <a:pt x="967" y="18655"/>
                  </a:cubicBezTo>
                  <a:cubicBezTo>
                    <a:pt x="967" y="18113"/>
                    <a:pt x="1184" y="17622"/>
                    <a:pt x="1534" y="17267"/>
                  </a:cubicBezTo>
                  <a:lnTo>
                    <a:pt x="9684" y="9801"/>
                  </a:lnTo>
                  <a:lnTo>
                    <a:pt x="9671" y="9786"/>
                  </a:lnTo>
                  <a:cubicBezTo>
                    <a:pt x="9796" y="9698"/>
                    <a:pt x="9884" y="9557"/>
                    <a:pt x="9884" y="9389"/>
                  </a:cubicBezTo>
                  <a:cubicBezTo>
                    <a:pt x="9884" y="9283"/>
                    <a:pt x="9844" y="9190"/>
                    <a:pt x="9787" y="9110"/>
                  </a:cubicBezTo>
                  <a:lnTo>
                    <a:pt x="9790" y="9107"/>
                  </a:lnTo>
                  <a:cubicBezTo>
                    <a:pt x="8390" y="7219"/>
                    <a:pt x="8340" y="5816"/>
                    <a:pt x="9546" y="4488"/>
                  </a:cubicBezTo>
                  <a:lnTo>
                    <a:pt x="12130" y="1805"/>
                  </a:lnTo>
                  <a:cubicBezTo>
                    <a:pt x="12785" y="1125"/>
                    <a:pt x="13641" y="982"/>
                    <a:pt x="14244" y="982"/>
                  </a:cubicBezTo>
                  <a:lnTo>
                    <a:pt x="14246" y="982"/>
                  </a:lnTo>
                  <a:cubicBezTo>
                    <a:pt x="14611" y="982"/>
                    <a:pt x="14988" y="1037"/>
                    <a:pt x="15366" y="1136"/>
                  </a:cubicBezTo>
                  <a:lnTo>
                    <a:pt x="13559" y="2970"/>
                  </a:lnTo>
                  <a:lnTo>
                    <a:pt x="14243" y="3664"/>
                  </a:lnTo>
                  <a:lnTo>
                    <a:pt x="16661" y="1210"/>
                  </a:lnTo>
                  <a:lnTo>
                    <a:pt x="16657" y="1206"/>
                  </a:lnTo>
                  <a:lnTo>
                    <a:pt x="17082" y="775"/>
                  </a:lnTo>
                  <a:cubicBezTo>
                    <a:pt x="16139" y="269"/>
                    <a:pt x="15160" y="0"/>
                    <a:pt x="14246" y="0"/>
                  </a:cubicBezTo>
                  <a:lnTo>
                    <a:pt x="14244" y="0"/>
                  </a:lnTo>
                  <a:cubicBezTo>
                    <a:pt x="13167" y="0"/>
                    <a:pt x="12182" y="361"/>
                    <a:pt x="11460" y="1111"/>
                  </a:cubicBezTo>
                  <a:lnTo>
                    <a:pt x="8867" y="3804"/>
                  </a:lnTo>
                  <a:cubicBezTo>
                    <a:pt x="7163" y="5672"/>
                    <a:pt x="7613" y="7584"/>
                    <a:pt x="8769" y="9315"/>
                  </a:cubicBezTo>
                  <a:lnTo>
                    <a:pt x="850" y="16572"/>
                  </a:lnTo>
                  <a:cubicBezTo>
                    <a:pt x="325" y="17106"/>
                    <a:pt x="0" y="17842"/>
                    <a:pt x="0" y="18655"/>
                  </a:cubicBezTo>
                  <a:cubicBezTo>
                    <a:pt x="0" y="20282"/>
                    <a:pt x="1299" y="21600"/>
                    <a:pt x="2902" y="21600"/>
                  </a:cubicBezTo>
                  <a:cubicBezTo>
                    <a:pt x="3703" y="21600"/>
                    <a:pt x="4429" y="21271"/>
                    <a:pt x="4954" y="20738"/>
                  </a:cubicBezTo>
                  <a:lnTo>
                    <a:pt x="12160" y="12652"/>
                  </a:lnTo>
                  <a:cubicBezTo>
                    <a:pt x="13800" y="13590"/>
                    <a:pt x="15363" y="13747"/>
                    <a:pt x="15606" y="13747"/>
                  </a:cubicBezTo>
                  <a:cubicBezTo>
                    <a:pt x="16313" y="13747"/>
                    <a:pt x="17067" y="13463"/>
                    <a:pt x="17617" y="12892"/>
                  </a:cubicBezTo>
                  <a:lnTo>
                    <a:pt x="20209" y="10198"/>
                  </a:lnTo>
                  <a:cubicBezTo>
                    <a:pt x="21560" y="8795"/>
                    <a:pt x="21600" y="6433"/>
                    <a:pt x="20499" y="4279"/>
                  </a:cubicBezTo>
                </a:path>
              </a:pathLst>
            </a:custGeom>
            <a:solidFill>
              <a:schemeClr val="bg1"/>
            </a:solidFill>
            <a:ln w="12700">
              <a:miter lim="400000"/>
            </a:ln>
          </p:spPr>
          <p:txBody>
            <a:bodyPr lIns="31424" tIns="31424" rIns="31424" bIns="31424" anchor="ctr"/>
            <a:lstStyle/>
            <a:p>
              <a:pPr defTabSz="377078">
                <a:buClrTx/>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475" kern="1200" dirty="0">
                <a:solidFill>
                  <a:srgbClr val="FFFFFF"/>
                </a:solidFill>
                <a:effectLst>
                  <a:outerShdw blurRad="38100" dist="12700" dir="5400000" rotWithShape="0">
                    <a:srgbClr val="000000">
                      <a:alpha val="50000"/>
                    </a:srgbClr>
                  </a:outerShdw>
                </a:effectLst>
                <a:latin typeface="Source Sans Pro Light" charset="0"/>
                <a:ea typeface="Source Sans Pro Light" charset="0"/>
                <a:cs typeface="Source Sans Pro Light" charset="0"/>
                <a:sym typeface="Gill Sans"/>
              </a:endParaRPr>
            </a:p>
          </p:txBody>
        </p:sp>
      </p:grpSp>
      <p:grpSp>
        <p:nvGrpSpPr>
          <p:cNvPr id="8" name="Group 7">
            <a:extLst>
              <a:ext uri="{FF2B5EF4-FFF2-40B4-BE49-F238E27FC236}">
                <a16:creationId xmlns:a16="http://schemas.microsoft.com/office/drawing/2014/main" id="{34B8A79F-DB2B-3BFA-3656-E41B318AA532}"/>
              </a:ext>
            </a:extLst>
          </p:cNvPr>
          <p:cNvGrpSpPr/>
          <p:nvPr/>
        </p:nvGrpSpPr>
        <p:grpSpPr>
          <a:xfrm>
            <a:off x="16954110" y="4572220"/>
            <a:ext cx="2588569" cy="3925762"/>
            <a:chOff x="10487029" y="4076824"/>
            <a:chExt cx="1568830" cy="2379250"/>
          </a:xfrm>
        </p:grpSpPr>
        <p:grpSp>
          <p:nvGrpSpPr>
            <p:cNvPr id="31" name="Group 30">
              <a:extLst>
                <a:ext uri="{FF2B5EF4-FFF2-40B4-BE49-F238E27FC236}">
                  <a16:creationId xmlns:a16="http://schemas.microsoft.com/office/drawing/2014/main" id="{6207062C-0164-F51B-88BC-A1C3B49BF1DC}"/>
                </a:ext>
              </a:extLst>
            </p:cNvPr>
            <p:cNvGrpSpPr/>
            <p:nvPr/>
          </p:nvGrpSpPr>
          <p:grpSpPr>
            <a:xfrm>
              <a:off x="10487029" y="4076824"/>
              <a:ext cx="1568830" cy="2379250"/>
              <a:chOff x="10487029" y="4076824"/>
              <a:chExt cx="1568830" cy="2379250"/>
            </a:xfrm>
          </p:grpSpPr>
          <p:sp>
            <p:nvSpPr>
              <p:cNvPr id="33" name="Rectangle 32">
                <a:extLst>
                  <a:ext uri="{FF2B5EF4-FFF2-40B4-BE49-F238E27FC236}">
                    <a16:creationId xmlns:a16="http://schemas.microsoft.com/office/drawing/2014/main" id="{7F2271CE-E58B-7D01-3CFD-065954902B30}"/>
                  </a:ext>
                </a:extLst>
              </p:cNvPr>
              <p:cNvSpPr/>
              <p:nvPr/>
            </p:nvSpPr>
            <p:spPr>
              <a:xfrm>
                <a:off x="10487029" y="4997244"/>
                <a:ext cx="1568830" cy="1458830"/>
              </a:xfrm>
              <a:prstGeom prst="rect">
                <a:avLst/>
              </a:prstGeom>
            </p:spPr>
            <p:txBody>
              <a:bodyPr wrap="square">
                <a:spAutoFit/>
              </a:bodyPr>
              <a:lstStyle/>
              <a:p>
                <a:pPr algn="ctr" defTabSz="1508760">
                  <a:lnSpc>
                    <a:spcPct val="130000"/>
                  </a:lnSpc>
                  <a:buClrTx/>
                </a:pPr>
                <a:r>
                  <a:rPr lang="en-US" sz="2970" kern="1200" dirty="0">
                    <a:solidFill>
                      <a:srgbClr val="0085CA"/>
                    </a:solidFill>
                    <a:latin typeface="Arial" panose="020B0604020202020204" pitchFamily="34" charset="0"/>
                    <a:ea typeface="+mn-ea"/>
                    <a:cs typeface="Arial" panose="020B0604020202020204" pitchFamily="34" charset="0"/>
                  </a:rPr>
                  <a:t>Enables</a:t>
                </a:r>
              </a:p>
              <a:p>
                <a:pPr algn="ctr" defTabSz="1508760">
                  <a:lnSpc>
                    <a:spcPct val="130000"/>
                  </a:lnSpc>
                  <a:buClrTx/>
                </a:pPr>
                <a:r>
                  <a:rPr lang="en-US" sz="2970" kern="1200" dirty="0">
                    <a:solidFill>
                      <a:srgbClr val="6C7C89"/>
                    </a:solidFill>
                    <a:latin typeface="Arial" panose="020B0604020202020204" pitchFamily="34" charset="0"/>
                    <a:ea typeface="+mn-ea"/>
                    <a:cs typeface="Arial" panose="020B0604020202020204" pitchFamily="34" charset="0"/>
                  </a:rPr>
                  <a:t>bots to terminate safely </a:t>
                </a:r>
              </a:p>
            </p:txBody>
          </p:sp>
          <p:sp>
            <p:nvSpPr>
              <p:cNvPr id="34" name="Freeform 43">
                <a:extLst>
                  <a:ext uri="{FF2B5EF4-FFF2-40B4-BE49-F238E27FC236}">
                    <a16:creationId xmlns:a16="http://schemas.microsoft.com/office/drawing/2014/main" id="{DB209191-CE3F-B939-6956-182E763918A1}"/>
                  </a:ext>
                </a:extLst>
              </p:cNvPr>
              <p:cNvSpPr/>
              <p:nvPr/>
            </p:nvSpPr>
            <p:spPr>
              <a:xfrm flipV="1">
                <a:off x="10772068" y="4076824"/>
                <a:ext cx="998752" cy="920420"/>
              </a:xfrm>
              <a:custGeom>
                <a:avLst/>
                <a:gdLst>
                  <a:gd name="connsiteX0" fmla="*/ 971829 w 2671591"/>
                  <a:gd name="connsiteY0" fmla="*/ 311 h 2234714"/>
                  <a:gd name="connsiteX1" fmla="*/ 1658132 w 2671591"/>
                  <a:gd name="connsiteY1" fmla="*/ 121675 h 2234714"/>
                  <a:gd name="connsiteX2" fmla="*/ 2391482 w 2671591"/>
                  <a:gd name="connsiteY2" fmla="*/ 570868 h 2234714"/>
                  <a:gd name="connsiteX3" fmla="*/ 2671591 w 2671591"/>
                  <a:gd name="connsiteY3" fmla="*/ 1127080 h 2234714"/>
                  <a:gd name="connsiteX4" fmla="*/ 2398520 w 2671591"/>
                  <a:gd name="connsiteY4" fmla="*/ 1555152 h 2234714"/>
                  <a:gd name="connsiteX5" fmla="*/ 1656724 w 2671591"/>
                  <a:gd name="connsiteY5" fmla="*/ 2040957 h 2234714"/>
                  <a:gd name="connsiteX6" fmla="*/ 436351 w 2671591"/>
                  <a:gd name="connsiteY6" fmla="*/ 2146567 h 2234714"/>
                  <a:gd name="connsiteX7" fmla="*/ 0 w 2671591"/>
                  <a:gd name="connsiteY7" fmla="*/ 1127080 h 2234714"/>
                  <a:gd name="connsiteX8" fmla="*/ 453241 w 2671591"/>
                  <a:gd name="connsiteY8" fmla="*/ 130124 h 2234714"/>
                  <a:gd name="connsiteX9" fmla="*/ 971829 w 2671591"/>
                  <a:gd name="connsiteY9" fmla="*/ 311 h 2234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71591" h="2234714">
                    <a:moveTo>
                      <a:pt x="971829" y="311"/>
                    </a:moveTo>
                    <a:cubicBezTo>
                      <a:pt x="1208558" y="-4512"/>
                      <a:pt x="1452273" y="47220"/>
                      <a:pt x="1658132" y="121675"/>
                    </a:cubicBezTo>
                    <a:cubicBezTo>
                      <a:pt x="1922757" y="217427"/>
                      <a:pt x="2191606" y="370914"/>
                      <a:pt x="2391482" y="570868"/>
                    </a:cubicBezTo>
                    <a:cubicBezTo>
                      <a:pt x="2536463" y="715906"/>
                      <a:pt x="2671591" y="914452"/>
                      <a:pt x="2671591" y="1127080"/>
                    </a:cubicBezTo>
                    <a:cubicBezTo>
                      <a:pt x="2671591" y="1267893"/>
                      <a:pt x="2492828" y="1465031"/>
                      <a:pt x="2398520" y="1555152"/>
                    </a:cubicBezTo>
                    <a:cubicBezTo>
                      <a:pt x="2188790" y="1755106"/>
                      <a:pt x="1919942" y="1922674"/>
                      <a:pt x="1656724" y="2040957"/>
                    </a:cubicBezTo>
                    <a:cubicBezTo>
                      <a:pt x="1309052" y="2194443"/>
                      <a:pt x="796691" y="2329623"/>
                      <a:pt x="436351" y="2146567"/>
                    </a:cubicBezTo>
                    <a:cubicBezTo>
                      <a:pt x="71787" y="1960693"/>
                      <a:pt x="0" y="1496010"/>
                      <a:pt x="0" y="1127080"/>
                    </a:cubicBezTo>
                    <a:cubicBezTo>
                      <a:pt x="0" y="742660"/>
                      <a:pt x="95716" y="334303"/>
                      <a:pt x="453241" y="130124"/>
                    </a:cubicBezTo>
                    <a:cubicBezTo>
                      <a:pt x="607811" y="42027"/>
                      <a:pt x="787708" y="4063"/>
                      <a:pt x="971829" y="311"/>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508760">
                  <a:buClrTx/>
                </a:pPr>
                <a:endParaRPr lang="en-US" sz="4620" kern="1200" dirty="0">
                  <a:solidFill>
                    <a:prstClr val="white"/>
                  </a:solidFill>
                  <a:latin typeface="Arial" panose="020B0604020202020204" pitchFamily="34" charset="0"/>
                  <a:cs typeface="Arial" panose="020B0604020202020204" pitchFamily="34" charset="0"/>
                </a:endParaRPr>
              </a:p>
            </p:txBody>
          </p:sp>
        </p:grpSp>
        <p:sp>
          <p:nvSpPr>
            <p:cNvPr id="32" name="Shape 2546">
              <a:extLst>
                <a:ext uri="{FF2B5EF4-FFF2-40B4-BE49-F238E27FC236}">
                  <a16:creationId xmlns:a16="http://schemas.microsoft.com/office/drawing/2014/main" id="{20D0CA6D-FE4A-BA39-C91A-BF9746197441}"/>
                </a:ext>
              </a:extLst>
            </p:cNvPr>
            <p:cNvSpPr/>
            <p:nvPr/>
          </p:nvSpPr>
          <p:spPr>
            <a:xfrm>
              <a:off x="10905699" y="4356792"/>
              <a:ext cx="279328" cy="228541"/>
            </a:xfrm>
            <a:custGeom>
              <a:avLst/>
              <a:gdLst/>
              <a:ahLst/>
              <a:cxnLst>
                <a:cxn ang="0">
                  <a:pos x="wd2" y="hd2"/>
                </a:cxn>
                <a:cxn ang="5400000">
                  <a:pos x="wd2" y="hd2"/>
                </a:cxn>
                <a:cxn ang="10800000">
                  <a:pos x="wd2" y="hd2"/>
                </a:cxn>
                <a:cxn ang="16200000">
                  <a:pos x="wd2" y="hd2"/>
                </a:cxn>
              </a:cxnLst>
              <a:rect l="0" t="0" r="r" b="b"/>
              <a:pathLst>
                <a:path w="21600" h="21600" extrusionOk="0">
                  <a:moveTo>
                    <a:pt x="20618" y="20400"/>
                  </a:moveTo>
                  <a:lnTo>
                    <a:pt x="18655" y="20400"/>
                  </a:lnTo>
                  <a:lnTo>
                    <a:pt x="18655" y="1200"/>
                  </a:lnTo>
                  <a:lnTo>
                    <a:pt x="20618" y="1200"/>
                  </a:lnTo>
                  <a:cubicBezTo>
                    <a:pt x="20618" y="1200"/>
                    <a:pt x="20618" y="20400"/>
                    <a:pt x="20618" y="20400"/>
                  </a:cubicBezTo>
                  <a:close/>
                  <a:moveTo>
                    <a:pt x="21109" y="0"/>
                  </a:moveTo>
                  <a:lnTo>
                    <a:pt x="18164" y="0"/>
                  </a:lnTo>
                  <a:cubicBezTo>
                    <a:pt x="17893" y="0"/>
                    <a:pt x="17673" y="269"/>
                    <a:pt x="17673" y="600"/>
                  </a:cubicBezTo>
                  <a:lnTo>
                    <a:pt x="17673" y="21000"/>
                  </a:lnTo>
                  <a:cubicBezTo>
                    <a:pt x="17673" y="21332"/>
                    <a:pt x="17893" y="21600"/>
                    <a:pt x="18164" y="21600"/>
                  </a:cubicBezTo>
                  <a:lnTo>
                    <a:pt x="21109" y="21600"/>
                  </a:lnTo>
                  <a:cubicBezTo>
                    <a:pt x="21380" y="21600"/>
                    <a:pt x="21600" y="21332"/>
                    <a:pt x="21600" y="21000"/>
                  </a:cubicBezTo>
                  <a:lnTo>
                    <a:pt x="21600" y="600"/>
                  </a:lnTo>
                  <a:cubicBezTo>
                    <a:pt x="21600" y="269"/>
                    <a:pt x="21380" y="0"/>
                    <a:pt x="21109" y="0"/>
                  </a:cubicBezTo>
                  <a:moveTo>
                    <a:pt x="8836" y="20400"/>
                  </a:moveTo>
                  <a:lnTo>
                    <a:pt x="6873" y="20400"/>
                  </a:lnTo>
                  <a:lnTo>
                    <a:pt x="6873" y="3600"/>
                  </a:lnTo>
                  <a:lnTo>
                    <a:pt x="8836" y="3600"/>
                  </a:lnTo>
                  <a:cubicBezTo>
                    <a:pt x="8836" y="3600"/>
                    <a:pt x="8836" y="20400"/>
                    <a:pt x="8836" y="20400"/>
                  </a:cubicBezTo>
                  <a:close/>
                  <a:moveTo>
                    <a:pt x="9327" y="2400"/>
                  </a:moveTo>
                  <a:lnTo>
                    <a:pt x="6382" y="2400"/>
                  </a:lnTo>
                  <a:cubicBezTo>
                    <a:pt x="6111" y="2400"/>
                    <a:pt x="5891" y="2669"/>
                    <a:pt x="5891" y="3000"/>
                  </a:cubicBezTo>
                  <a:lnTo>
                    <a:pt x="5891" y="21000"/>
                  </a:lnTo>
                  <a:cubicBezTo>
                    <a:pt x="5891" y="21332"/>
                    <a:pt x="6111" y="21600"/>
                    <a:pt x="6382" y="21600"/>
                  </a:cubicBezTo>
                  <a:lnTo>
                    <a:pt x="9327" y="21600"/>
                  </a:lnTo>
                  <a:cubicBezTo>
                    <a:pt x="9598" y="21600"/>
                    <a:pt x="9818" y="21332"/>
                    <a:pt x="9818" y="21000"/>
                  </a:cubicBezTo>
                  <a:lnTo>
                    <a:pt x="9818" y="3000"/>
                  </a:lnTo>
                  <a:cubicBezTo>
                    <a:pt x="9818" y="2669"/>
                    <a:pt x="9598" y="2400"/>
                    <a:pt x="9327" y="2400"/>
                  </a:cubicBezTo>
                  <a:moveTo>
                    <a:pt x="14727" y="20400"/>
                  </a:moveTo>
                  <a:lnTo>
                    <a:pt x="12764" y="20400"/>
                  </a:lnTo>
                  <a:lnTo>
                    <a:pt x="12764" y="10800"/>
                  </a:lnTo>
                  <a:lnTo>
                    <a:pt x="14727" y="10800"/>
                  </a:lnTo>
                  <a:cubicBezTo>
                    <a:pt x="14727" y="10800"/>
                    <a:pt x="14727" y="20400"/>
                    <a:pt x="14727" y="20400"/>
                  </a:cubicBezTo>
                  <a:close/>
                  <a:moveTo>
                    <a:pt x="15218" y="9600"/>
                  </a:moveTo>
                  <a:lnTo>
                    <a:pt x="12273" y="9600"/>
                  </a:lnTo>
                  <a:cubicBezTo>
                    <a:pt x="12002" y="9600"/>
                    <a:pt x="11782" y="9869"/>
                    <a:pt x="11782" y="10200"/>
                  </a:cubicBezTo>
                  <a:lnTo>
                    <a:pt x="11782" y="21000"/>
                  </a:lnTo>
                  <a:cubicBezTo>
                    <a:pt x="11782" y="21332"/>
                    <a:pt x="12002" y="21600"/>
                    <a:pt x="12273" y="21600"/>
                  </a:cubicBezTo>
                  <a:lnTo>
                    <a:pt x="15218" y="21600"/>
                  </a:lnTo>
                  <a:cubicBezTo>
                    <a:pt x="15489" y="21600"/>
                    <a:pt x="15709" y="21332"/>
                    <a:pt x="15709" y="21000"/>
                  </a:cubicBezTo>
                  <a:lnTo>
                    <a:pt x="15709" y="10200"/>
                  </a:lnTo>
                  <a:cubicBezTo>
                    <a:pt x="15709" y="9869"/>
                    <a:pt x="15489" y="9600"/>
                    <a:pt x="15218" y="9600"/>
                  </a:cubicBezTo>
                  <a:moveTo>
                    <a:pt x="2945" y="20400"/>
                  </a:moveTo>
                  <a:lnTo>
                    <a:pt x="982" y="20400"/>
                  </a:lnTo>
                  <a:lnTo>
                    <a:pt x="982" y="14400"/>
                  </a:lnTo>
                  <a:lnTo>
                    <a:pt x="2945" y="14400"/>
                  </a:lnTo>
                  <a:cubicBezTo>
                    <a:pt x="2945" y="14400"/>
                    <a:pt x="2945" y="20400"/>
                    <a:pt x="2945" y="20400"/>
                  </a:cubicBezTo>
                  <a:close/>
                  <a:moveTo>
                    <a:pt x="3436" y="13200"/>
                  </a:moveTo>
                  <a:lnTo>
                    <a:pt x="491" y="13200"/>
                  </a:lnTo>
                  <a:cubicBezTo>
                    <a:pt x="220" y="13200"/>
                    <a:pt x="0" y="13469"/>
                    <a:pt x="0" y="13800"/>
                  </a:cubicBezTo>
                  <a:lnTo>
                    <a:pt x="0" y="21000"/>
                  </a:lnTo>
                  <a:cubicBezTo>
                    <a:pt x="0" y="21332"/>
                    <a:pt x="220" y="21600"/>
                    <a:pt x="491" y="21600"/>
                  </a:cubicBezTo>
                  <a:lnTo>
                    <a:pt x="3436" y="21600"/>
                  </a:lnTo>
                  <a:cubicBezTo>
                    <a:pt x="3707" y="21600"/>
                    <a:pt x="3927" y="21332"/>
                    <a:pt x="3927" y="21000"/>
                  </a:cubicBezTo>
                  <a:lnTo>
                    <a:pt x="3927" y="13800"/>
                  </a:lnTo>
                  <a:cubicBezTo>
                    <a:pt x="3927" y="13469"/>
                    <a:pt x="3707" y="13200"/>
                    <a:pt x="3436" y="13200"/>
                  </a:cubicBezTo>
                </a:path>
              </a:pathLst>
            </a:custGeom>
            <a:solidFill>
              <a:schemeClr val="bg1"/>
            </a:solidFill>
            <a:ln w="12700">
              <a:miter lim="400000"/>
            </a:ln>
          </p:spPr>
          <p:txBody>
            <a:bodyPr lIns="31424" tIns="31424" rIns="31424" bIns="31424" anchor="ctr"/>
            <a:lstStyle/>
            <a:p>
              <a:pPr defTabSz="377078">
                <a:buClrTx/>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475" kern="1200">
                <a:solidFill>
                  <a:srgbClr val="FFFFFF"/>
                </a:solidFill>
                <a:effectLst>
                  <a:outerShdw blurRad="38100" dist="12700" dir="5400000" rotWithShape="0">
                    <a:srgbClr val="000000">
                      <a:alpha val="50000"/>
                    </a:srgbClr>
                  </a:outerShdw>
                </a:effectLst>
                <a:latin typeface="Source Sans Pro Light" charset="0"/>
                <a:ea typeface="Source Sans Pro Light" charset="0"/>
                <a:cs typeface="Source Sans Pro Light" charset="0"/>
                <a:sym typeface="Gill Sans"/>
              </a:endParaRPr>
            </a:p>
          </p:txBody>
        </p:sp>
      </p:grpSp>
      <p:grpSp>
        <p:nvGrpSpPr>
          <p:cNvPr id="9" name="Group 4">
            <a:extLst>
              <a:ext uri="{FF2B5EF4-FFF2-40B4-BE49-F238E27FC236}">
                <a16:creationId xmlns:a16="http://schemas.microsoft.com/office/drawing/2014/main" id="{65743AF0-C0C3-ED53-B01B-CDF97F49E95A}"/>
              </a:ext>
            </a:extLst>
          </p:cNvPr>
          <p:cNvGrpSpPr>
            <a:grpSpLocks noChangeAspect="1"/>
          </p:cNvGrpSpPr>
          <p:nvPr/>
        </p:nvGrpSpPr>
        <p:grpSpPr bwMode="auto">
          <a:xfrm>
            <a:off x="2612102" y="2999244"/>
            <a:ext cx="7878496" cy="8378557"/>
            <a:chOff x="1175" y="-14"/>
            <a:chExt cx="3411" cy="3254"/>
          </a:xfrm>
        </p:grpSpPr>
        <p:sp>
          <p:nvSpPr>
            <p:cNvPr id="10" name="Rectangle 5">
              <a:extLst>
                <a:ext uri="{FF2B5EF4-FFF2-40B4-BE49-F238E27FC236}">
                  <a16:creationId xmlns:a16="http://schemas.microsoft.com/office/drawing/2014/main" id="{F4ABC005-E4C2-1570-0DDD-F9164D5B05EA}"/>
                </a:ext>
              </a:extLst>
            </p:cNvPr>
            <p:cNvSpPr>
              <a:spLocks noChangeArrowheads="1"/>
            </p:cNvSpPr>
            <p:nvPr/>
          </p:nvSpPr>
          <p:spPr bwMode="auto">
            <a:xfrm>
              <a:off x="1175" y="555"/>
              <a:ext cx="1626" cy="419"/>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50876" tIns="75438" rIns="150876" bIns="75438" numCol="1" anchor="t" anchorCtr="0" compatLnSpc="1">
              <a:prstTxWarp prst="textNoShape">
                <a:avLst/>
              </a:prstTxWarp>
            </a:bodyPr>
            <a:lstStyle/>
            <a:p>
              <a:pPr defTabSz="1508760">
                <a:buClrTx/>
              </a:pPr>
              <a:endParaRPr lang="en-US" sz="2229" kern="1200" dirty="0">
                <a:solidFill>
                  <a:prstClr val="black"/>
                </a:solidFill>
                <a:latin typeface="Arial" panose="020B0604020202020204" pitchFamily="34" charset="0"/>
                <a:ea typeface="+mn-ea"/>
                <a:cs typeface="Arial" panose="020B0604020202020204" pitchFamily="34" charset="0"/>
              </a:endParaRPr>
            </a:p>
          </p:txBody>
        </p:sp>
        <p:sp>
          <p:nvSpPr>
            <p:cNvPr id="11" name="Rectangle 6">
              <a:extLst>
                <a:ext uri="{FF2B5EF4-FFF2-40B4-BE49-F238E27FC236}">
                  <a16:creationId xmlns:a16="http://schemas.microsoft.com/office/drawing/2014/main" id="{220EFD57-8AA5-5336-D090-FF7A85FD49B3}"/>
                </a:ext>
              </a:extLst>
            </p:cNvPr>
            <p:cNvSpPr>
              <a:spLocks noChangeArrowheads="1"/>
            </p:cNvSpPr>
            <p:nvPr/>
          </p:nvSpPr>
          <p:spPr bwMode="auto">
            <a:xfrm>
              <a:off x="1824" y="1123"/>
              <a:ext cx="1537" cy="417"/>
            </a:xfrm>
            <a:prstGeom prst="rect">
              <a:avLst/>
            </a:prstGeom>
            <a:solidFill>
              <a:schemeClr val="accent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50876" tIns="75438" rIns="150876" bIns="75438" numCol="1" anchor="t" anchorCtr="0" compatLnSpc="1">
              <a:prstTxWarp prst="textNoShape">
                <a:avLst/>
              </a:prstTxWarp>
            </a:bodyPr>
            <a:lstStyle/>
            <a:p>
              <a:pPr defTabSz="1508760">
                <a:buClrTx/>
              </a:pPr>
              <a:endParaRPr lang="en-US" sz="2229" kern="1200" dirty="0">
                <a:solidFill>
                  <a:prstClr val="black"/>
                </a:solidFill>
                <a:latin typeface="Arial" panose="020B0604020202020204" pitchFamily="34" charset="0"/>
                <a:ea typeface="+mn-ea"/>
                <a:cs typeface="Arial" panose="020B0604020202020204" pitchFamily="34" charset="0"/>
              </a:endParaRPr>
            </a:p>
          </p:txBody>
        </p:sp>
        <p:sp>
          <p:nvSpPr>
            <p:cNvPr id="12" name="Rectangle 7">
              <a:extLst>
                <a:ext uri="{FF2B5EF4-FFF2-40B4-BE49-F238E27FC236}">
                  <a16:creationId xmlns:a16="http://schemas.microsoft.com/office/drawing/2014/main" id="{98358615-F5DF-6568-F4A0-7323087F9426}"/>
                </a:ext>
              </a:extLst>
            </p:cNvPr>
            <p:cNvSpPr>
              <a:spLocks noChangeArrowheads="1"/>
            </p:cNvSpPr>
            <p:nvPr/>
          </p:nvSpPr>
          <p:spPr bwMode="auto">
            <a:xfrm>
              <a:off x="2384" y="1690"/>
              <a:ext cx="1536" cy="418"/>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50876" tIns="75438" rIns="150876" bIns="75438" numCol="1" anchor="t" anchorCtr="0" compatLnSpc="1">
              <a:prstTxWarp prst="textNoShape">
                <a:avLst/>
              </a:prstTxWarp>
            </a:bodyPr>
            <a:lstStyle/>
            <a:p>
              <a:pPr defTabSz="1508760">
                <a:buClrTx/>
              </a:pPr>
              <a:endParaRPr lang="en-US" sz="2229" kern="1200" dirty="0">
                <a:solidFill>
                  <a:prstClr val="black"/>
                </a:solidFill>
                <a:latin typeface="Arial" panose="020B0604020202020204" pitchFamily="34" charset="0"/>
                <a:ea typeface="+mn-ea"/>
                <a:cs typeface="Arial" panose="020B0604020202020204" pitchFamily="34" charset="0"/>
              </a:endParaRPr>
            </a:p>
          </p:txBody>
        </p:sp>
        <p:sp>
          <p:nvSpPr>
            <p:cNvPr id="13" name="Rectangle 8">
              <a:extLst>
                <a:ext uri="{FF2B5EF4-FFF2-40B4-BE49-F238E27FC236}">
                  <a16:creationId xmlns:a16="http://schemas.microsoft.com/office/drawing/2014/main" id="{F7D77D21-B4E7-AEB2-F720-5A63D1FAEB12}"/>
                </a:ext>
              </a:extLst>
            </p:cNvPr>
            <p:cNvSpPr>
              <a:spLocks noChangeArrowheads="1"/>
            </p:cNvSpPr>
            <p:nvPr/>
          </p:nvSpPr>
          <p:spPr bwMode="auto">
            <a:xfrm>
              <a:off x="2944" y="2256"/>
              <a:ext cx="1642" cy="417"/>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50876" tIns="75438" rIns="150876" bIns="75438" numCol="1" anchor="t" anchorCtr="0" compatLnSpc="1">
              <a:prstTxWarp prst="textNoShape">
                <a:avLst/>
              </a:prstTxWarp>
            </a:bodyPr>
            <a:lstStyle/>
            <a:p>
              <a:pPr defTabSz="1508760">
                <a:buClrTx/>
              </a:pPr>
              <a:endParaRPr lang="en-US" sz="2229" kern="1200" dirty="0">
                <a:solidFill>
                  <a:prstClr val="black"/>
                </a:solidFill>
                <a:latin typeface="Arial" panose="020B0604020202020204" pitchFamily="34" charset="0"/>
                <a:ea typeface="+mn-ea"/>
                <a:cs typeface="Arial" panose="020B0604020202020204" pitchFamily="34" charset="0"/>
              </a:endParaRPr>
            </a:p>
          </p:txBody>
        </p:sp>
        <p:sp>
          <p:nvSpPr>
            <p:cNvPr id="14" name="Rectangle 9">
              <a:extLst>
                <a:ext uri="{FF2B5EF4-FFF2-40B4-BE49-F238E27FC236}">
                  <a16:creationId xmlns:a16="http://schemas.microsoft.com/office/drawing/2014/main" id="{BC5B5C89-D0E7-0CDE-BD6D-B42DFAA743DD}"/>
                </a:ext>
              </a:extLst>
            </p:cNvPr>
            <p:cNvSpPr>
              <a:spLocks noChangeArrowheads="1"/>
            </p:cNvSpPr>
            <p:nvPr/>
          </p:nvSpPr>
          <p:spPr bwMode="auto">
            <a:xfrm>
              <a:off x="3503" y="2823"/>
              <a:ext cx="1083" cy="417"/>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50876" tIns="75438" rIns="150876" bIns="75438" numCol="1" anchor="t" anchorCtr="0" compatLnSpc="1">
              <a:prstTxWarp prst="textNoShape">
                <a:avLst/>
              </a:prstTxWarp>
            </a:bodyPr>
            <a:lstStyle/>
            <a:p>
              <a:pPr defTabSz="1508760">
                <a:buClrTx/>
              </a:pPr>
              <a:endParaRPr lang="en-US" sz="2229" kern="1200" dirty="0">
                <a:solidFill>
                  <a:prstClr val="black"/>
                </a:solidFill>
                <a:latin typeface="Arial" panose="020B0604020202020204" pitchFamily="34" charset="0"/>
                <a:ea typeface="+mn-ea"/>
                <a:cs typeface="Arial" panose="020B0604020202020204" pitchFamily="34" charset="0"/>
              </a:endParaRPr>
            </a:p>
          </p:txBody>
        </p:sp>
        <p:sp>
          <p:nvSpPr>
            <p:cNvPr id="15" name="Rectangle 10">
              <a:extLst>
                <a:ext uri="{FF2B5EF4-FFF2-40B4-BE49-F238E27FC236}">
                  <a16:creationId xmlns:a16="http://schemas.microsoft.com/office/drawing/2014/main" id="{B1C86578-C44C-F8A2-85E8-3C5852AE8F04}"/>
                </a:ext>
              </a:extLst>
            </p:cNvPr>
            <p:cNvSpPr>
              <a:spLocks noChangeArrowheads="1"/>
            </p:cNvSpPr>
            <p:nvPr/>
          </p:nvSpPr>
          <p:spPr bwMode="auto">
            <a:xfrm>
              <a:off x="1175" y="-14"/>
              <a:ext cx="1066" cy="459"/>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50876" tIns="75438" rIns="150876" bIns="75438" numCol="1" anchor="t" anchorCtr="0" compatLnSpc="1">
              <a:prstTxWarp prst="textNoShape">
                <a:avLst/>
              </a:prstTxWarp>
            </a:bodyPr>
            <a:lstStyle/>
            <a:p>
              <a:pPr defTabSz="1508760">
                <a:buClrTx/>
              </a:pPr>
              <a:endParaRPr lang="en-US" sz="2229" kern="1200" dirty="0">
                <a:solidFill>
                  <a:prstClr val="black"/>
                </a:solidFill>
                <a:latin typeface="Arial" panose="020B0604020202020204" pitchFamily="34" charset="0"/>
                <a:ea typeface="+mn-ea"/>
                <a:cs typeface="Arial" panose="020B0604020202020204" pitchFamily="34" charset="0"/>
              </a:endParaRPr>
            </a:p>
          </p:txBody>
        </p:sp>
        <p:sp>
          <p:nvSpPr>
            <p:cNvPr id="16" name="Rectangle 11">
              <a:extLst>
                <a:ext uri="{FF2B5EF4-FFF2-40B4-BE49-F238E27FC236}">
                  <a16:creationId xmlns:a16="http://schemas.microsoft.com/office/drawing/2014/main" id="{1F59286B-7F7B-803E-378E-BC6246DA8FB8}"/>
                </a:ext>
              </a:extLst>
            </p:cNvPr>
            <p:cNvSpPr>
              <a:spLocks noChangeArrowheads="1"/>
            </p:cNvSpPr>
            <p:nvPr/>
          </p:nvSpPr>
          <p:spPr bwMode="auto">
            <a:xfrm>
              <a:off x="1824" y="8"/>
              <a:ext cx="417" cy="1534"/>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50876" tIns="75438" rIns="150876" bIns="75438" numCol="1" anchor="t" anchorCtr="0" compatLnSpc="1">
              <a:prstTxWarp prst="textNoShape">
                <a:avLst/>
              </a:prstTxWarp>
            </a:bodyPr>
            <a:lstStyle/>
            <a:p>
              <a:pPr defTabSz="1508760">
                <a:buClrTx/>
              </a:pPr>
              <a:endParaRPr lang="en-US" sz="2229" kern="1200" dirty="0">
                <a:solidFill>
                  <a:prstClr val="black"/>
                </a:solidFill>
                <a:latin typeface="Arial" panose="020B0604020202020204" pitchFamily="34" charset="0"/>
                <a:ea typeface="+mn-ea"/>
                <a:cs typeface="Arial" panose="020B0604020202020204" pitchFamily="34" charset="0"/>
              </a:endParaRPr>
            </a:p>
          </p:txBody>
        </p:sp>
        <p:sp>
          <p:nvSpPr>
            <p:cNvPr id="28" name="Rectangle 12">
              <a:extLst>
                <a:ext uri="{FF2B5EF4-FFF2-40B4-BE49-F238E27FC236}">
                  <a16:creationId xmlns:a16="http://schemas.microsoft.com/office/drawing/2014/main" id="{C21F6AE8-A339-6743-870D-F1C651B4696B}"/>
                </a:ext>
              </a:extLst>
            </p:cNvPr>
            <p:cNvSpPr>
              <a:spLocks noChangeArrowheads="1"/>
            </p:cNvSpPr>
            <p:nvPr/>
          </p:nvSpPr>
          <p:spPr bwMode="auto">
            <a:xfrm>
              <a:off x="2384" y="555"/>
              <a:ext cx="424" cy="1553"/>
            </a:xfrm>
            <a:prstGeom prst="rect">
              <a:avLst/>
            </a:prstGeom>
            <a:solidFill>
              <a:schemeClr val="accent1"/>
            </a:solidFill>
            <a:ln w="9525">
              <a:noFill/>
              <a:miter lim="800000"/>
              <a:headEnd/>
              <a:tailEnd/>
            </a:ln>
          </p:spPr>
          <p:txBody>
            <a:bodyPr vert="horz" wrap="square" lIns="150876" tIns="75438" rIns="150876" bIns="75438" numCol="1" anchor="t" anchorCtr="0" compatLnSpc="1">
              <a:prstTxWarp prst="textNoShape">
                <a:avLst/>
              </a:prstTxWarp>
            </a:bodyPr>
            <a:lstStyle/>
            <a:p>
              <a:pPr defTabSz="1508760">
                <a:buClrTx/>
              </a:pPr>
              <a:endParaRPr lang="en-US" sz="2229" kern="1200" dirty="0">
                <a:solidFill>
                  <a:prstClr val="black"/>
                </a:solidFill>
                <a:latin typeface="Arial" panose="020B0604020202020204" pitchFamily="34" charset="0"/>
                <a:ea typeface="+mn-ea"/>
                <a:cs typeface="Arial" panose="020B0604020202020204" pitchFamily="34" charset="0"/>
              </a:endParaRPr>
            </a:p>
          </p:txBody>
        </p:sp>
        <p:sp>
          <p:nvSpPr>
            <p:cNvPr id="29" name="Rectangle 13">
              <a:extLst>
                <a:ext uri="{FF2B5EF4-FFF2-40B4-BE49-F238E27FC236}">
                  <a16:creationId xmlns:a16="http://schemas.microsoft.com/office/drawing/2014/main" id="{673A3175-FC6B-44CB-62B8-C1B0D2096542}"/>
                </a:ext>
              </a:extLst>
            </p:cNvPr>
            <p:cNvSpPr>
              <a:spLocks noChangeArrowheads="1"/>
            </p:cNvSpPr>
            <p:nvPr/>
          </p:nvSpPr>
          <p:spPr bwMode="auto">
            <a:xfrm>
              <a:off x="2944" y="1123"/>
              <a:ext cx="417" cy="1550"/>
            </a:xfrm>
            <a:prstGeom prst="rect">
              <a:avLst/>
            </a:prstGeom>
            <a:solidFill>
              <a:schemeClr val="accent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50876" tIns="75438" rIns="150876" bIns="75438" numCol="1" anchor="t" anchorCtr="0" compatLnSpc="1">
              <a:prstTxWarp prst="textNoShape">
                <a:avLst/>
              </a:prstTxWarp>
            </a:bodyPr>
            <a:lstStyle/>
            <a:p>
              <a:pPr defTabSz="1508760">
                <a:buClrTx/>
              </a:pPr>
              <a:endParaRPr lang="en-US" sz="2229" kern="1200" dirty="0">
                <a:solidFill>
                  <a:prstClr val="black"/>
                </a:solidFill>
                <a:latin typeface="Arial" panose="020B0604020202020204" pitchFamily="34" charset="0"/>
                <a:ea typeface="+mn-ea"/>
                <a:cs typeface="Arial" panose="020B0604020202020204" pitchFamily="34" charset="0"/>
              </a:endParaRPr>
            </a:p>
          </p:txBody>
        </p:sp>
        <p:sp>
          <p:nvSpPr>
            <p:cNvPr id="30" name="Rectangle 14">
              <a:extLst>
                <a:ext uri="{FF2B5EF4-FFF2-40B4-BE49-F238E27FC236}">
                  <a16:creationId xmlns:a16="http://schemas.microsoft.com/office/drawing/2014/main" id="{6249E6B8-325C-894E-EB1C-71DD5FF11890}"/>
                </a:ext>
              </a:extLst>
            </p:cNvPr>
            <p:cNvSpPr>
              <a:spLocks noChangeArrowheads="1"/>
            </p:cNvSpPr>
            <p:nvPr/>
          </p:nvSpPr>
          <p:spPr bwMode="auto">
            <a:xfrm>
              <a:off x="3503" y="1690"/>
              <a:ext cx="417" cy="1550"/>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50876" tIns="75438" rIns="150876" bIns="75438" numCol="1" anchor="t" anchorCtr="0" compatLnSpc="1">
              <a:prstTxWarp prst="textNoShape">
                <a:avLst/>
              </a:prstTxWarp>
            </a:bodyPr>
            <a:lstStyle/>
            <a:p>
              <a:pPr defTabSz="1508760">
                <a:buClrTx/>
              </a:pPr>
              <a:endParaRPr lang="en-US" sz="2229" kern="1200" dirty="0">
                <a:solidFill>
                  <a:prstClr val="black"/>
                </a:solidFill>
                <a:latin typeface="Arial" panose="020B0604020202020204" pitchFamily="34" charset="0"/>
                <a:ea typeface="+mn-ea"/>
                <a:cs typeface="Arial" panose="020B0604020202020204" pitchFamily="34" charset="0"/>
              </a:endParaRPr>
            </a:p>
          </p:txBody>
        </p:sp>
      </p:grpSp>
      <p:sp>
        <p:nvSpPr>
          <p:cNvPr id="43" name="Arrow: Down 42">
            <a:extLst>
              <a:ext uri="{FF2B5EF4-FFF2-40B4-BE49-F238E27FC236}">
                <a16:creationId xmlns:a16="http://schemas.microsoft.com/office/drawing/2014/main" id="{0FC7E9D5-2D98-10CF-3136-403DE67D00DC}"/>
              </a:ext>
            </a:extLst>
          </p:cNvPr>
          <p:cNvSpPr/>
          <p:nvPr/>
        </p:nvSpPr>
        <p:spPr>
          <a:xfrm>
            <a:off x="11249278" y="1828990"/>
            <a:ext cx="1113183" cy="226612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2581215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3"/>
                                        </p:tgtEl>
                                        <p:attrNameLst>
                                          <p:attrName>style.visibility</p:attrName>
                                        </p:attrNameLst>
                                      </p:cBhvr>
                                      <p:to>
                                        <p:strVal val="visible"/>
                                      </p:to>
                                    </p:set>
                                    <p:animEffect transition="in" filter="fade">
                                      <p:cBhvr>
                                        <p:cTn id="27"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04C54E4-B4A8-DC1A-159F-61D71D16AC2F}"/>
              </a:ext>
            </a:extLst>
          </p:cNvPr>
          <p:cNvPicPr>
            <a:picLocks noChangeAspect="1"/>
          </p:cNvPicPr>
          <p:nvPr/>
        </p:nvPicPr>
        <p:blipFill>
          <a:blip r:embed="rId2"/>
          <a:stretch>
            <a:fillRect/>
          </a:stretch>
        </p:blipFill>
        <p:spPr>
          <a:xfrm>
            <a:off x="155275" y="1862298"/>
            <a:ext cx="16766931" cy="8953769"/>
          </a:xfrm>
          <a:prstGeom prst="rect">
            <a:avLst/>
          </a:prstGeom>
        </p:spPr>
      </p:pic>
      <p:sp>
        <p:nvSpPr>
          <p:cNvPr id="6" name="TextBox 5">
            <a:extLst>
              <a:ext uri="{FF2B5EF4-FFF2-40B4-BE49-F238E27FC236}">
                <a16:creationId xmlns:a16="http://schemas.microsoft.com/office/drawing/2014/main" id="{4D4E87B4-FE36-3A0C-47B3-BD247F85FA14}"/>
              </a:ext>
            </a:extLst>
          </p:cNvPr>
          <p:cNvSpPr txBox="1"/>
          <p:nvPr/>
        </p:nvSpPr>
        <p:spPr>
          <a:xfrm>
            <a:off x="3067174" y="292638"/>
            <a:ext cx="6243880" cy="1569660"/>
          </a:xfrm>
          <a:prstGeom prst="rect">
            <a:avLst/>
          </a:prstGeom>
        </p:spPr>
        <p:style>
          <a:lnRef idx="2">
            <a:schemeClr val="accent4"/>
          </a:lnRef>
          <a:fillRef idx="1">
            <a:schemeClr val="lt1"/>
          </a:fillRef>
          <a:effectRef idx="0">
            <a:schemeClr val="accent4"/>
          </a:effectRef>
          <a:fontRef idx="minor">
            <a:schemeClr val="dk1"/>
          </a:fontRef>
        </p:style>
        <p:txBody>
          <a:bodyPr wrap="square">
            <a:spAutoFit/>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200" b="0" i="0" u="none" strike="noStrike" kern="1200" cap="none" spc="0" normalizeH="0" baseline="0" noProof="0" dirty="0">
                <a:ln>
                  <a:noFill/>
                </a:ln>
                <a:solidFill>
                  <a:srgbClr val="000000"/>
                </a:solidFill>
                <a:effectLst/>
                <a:uLnTx/>
                <a:uFillTx/>
                <a:latin typeface="Arial"/>
                <a:ea typeface="+mn-ea"/>
                <a:cs typeface="+mn-cs"/>
                <a:sym typeface="Arial"/>
              </a:rPr>
              <a:t>In the activity panel, search for:</a:t>
            </a:r>
          </a:p>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200" b="1" i="0" u="none" strike="noStrike" kern="1200" cap="none" spc="0" normalizeH="0" baseline="0" noProof="0" dirty="0">
                <a:ln>
                  <a:noFill/>
                </a:ln>
                <a:solidFill>
                  <a:srgbClr val="C00000"/>
                </a:solidFill>
                <a:effectLst/>
                <a:uLnTx/>
                <a:uFillTx/>
                <a:latin typeface="Arial"/>
                <a:ea typeface="+mn-ea"/>
                <a:cs typeface="+mn-cs"/>
                <a:sym typeface="Arial"/>
              </a:rPr>
              <a:t>Select item and use the get OCR text</a:t>
            </a:r>
          </a:p>
        </p:txBody>
      </p:sp>
      <p:sp>
        <p:nvSpPr>
          <p:cNvPr id="7" name="TextBox 6">
            <a:extLst>
              <a:ext uri="{FF2B5EF4-FFF2-40B4-BE49-F238E27FC236}">
                <a16:creationId xmlns:a16="http://schemas.microsoft.com/office/drawing/2014/main" id="{30B12102-BD11-03FC-1730-916DD190C069}"/>
              </a:ext>
            </a:extLst>
          </p:cNvPr>
          <p:cNvSpPr txBox="1"/>
          <p:nvPr/>
        </p:nvSpPr>
        <p:spPr>
          <a:xfrm>
            <a:off x="17169033" y="6002926"/>
            <a:ext cx="1895344" cy="1569660"/>
          </a:xfrm>
          <a:prstGeom prst="rect">
            <a:avLst/>
          </a:prstGeom>
        </p:spPr>
        <p:style>
          <a:lnRef idx="2">
            <a:schemeClr val="accent4"/>
          </a:lnRef>
          <a:fillRef idx="1">
            <a:schemeClr val="lt1"/>
          </a:fillRef>
          <a:effectRef idx="0">
            <a:schemeClr val="accent4"/>
          </a:effectRef>
          <a:fontRef idx="minor">
            <a:schemeClr val="dk1"/>
          </a:fontRef>
        </p:style>
        <p:txBody>
          <a:bodyPr wrap="square">
            <a:spAutoFit/>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200" b="0" i="0" u="none" strike="noStrike" kern="1200" cap="none" spc="0" normalizeH="0" baseline="0" noProof="0" dirty="0">
                <a:ln>
                  <a:noFill/>
                </a:ln>
                <a:solidFill>
                  <a:srgbClr val="000000"/>
                </a:solidFill>
                <a:effectLst/>
                <a:uLnTx/>
                <a:uFillTx/>
                <a:latin typeface="Arial"/>
                <a:ea typeface="+mn-ea"/>
                <a:cs typeface="+mn-cs"/>
                <a:sym typeface="Arial"/>
              </a:rPr>
              <a:t>Click on indicate element</a:t>
            </a:r>
            <a:endParaRPr kumimoji="0" lang="en-US" sz="3200" b="1" i="0" u="none" strike="noStrike" kern="1200" cap="none" spc="0" normalizeH="0" baseline="0" noProof="0" dirty="0">
              <a:ln>
                <a:noFill/>
              </a:ln>
              <a:solidFill>
                <a:srgbClr val="C00000"/>
              </a:solidFill>
              <a:effectLst/>
              <a:uLnTx/>
              <a:uFillTx/>
              <a:latin typeface="Arial"/>
              <a:ea typeface="+mn-ea"/>
              <a:cs typeface="+mn-cs"/>
              <a:sym typeface="Arial"/>
            </a:endParaRPr>
          </a:p>
        </p:txBody>
      </p:sp>
      <p:cxnSp>
        <p:nvCxnSpPr>
          <p:cNvPr id="8" name="Straight Arrow Connector 7">
            <a:extLst>
              <a:ext uri="{FF2B5EF4-FFF2-40B4-BE49-F238E27FC236}">
                <a16:creationId xmlns:a16="http://schemas.microsoft.com/office/drawing/2014/main" id="{BD0420F1-9DA2-B8F8-972A-370E57776CD8}"/>
              </a:ext>
            </a:extLst>
          </p:cNvPr>
          <p:cNvCxnSpPr>
            <a:cxnSpLocks/>
          </p:cNvCxnSpPr>
          <p:nvPr/>
        </p:nvCxnSpPr>
        <p:spPr>
          <a:xfrm flipH="1">
            <a:off x="14630400" y="6780362"/>
            <a:ext cx="2291806" cy="2277374"/>
          </a:xfrm>
          <a:prstGeom prst="straightConnector1">
            <a:avLst/>
          </a:prstGeom>
          <a:ln w="76200">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4036251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AFFD2B-1FF3-3A27-1C93-DAE5FCD66BE6}"/>
              </a:ext>
            </a:extLst>
          </p:cNvPr>
          <p:cNvSpPr>
            <a:spLocks noGrp="1"/>
          </p:cNvSpPr>
          <p:nvPr>
            <p:ph type="title"/>
          </p:nvPr>
        </p:nvSpPr>
        <p:spPr/>
        <p:txBody>
          <a:bodyPr/>
          <a:lstStyle/>
          <a:p>
            <a:endParaRPr lang="en-SG"/>
          </a:p>
        </p:txBody>
      </p:sp>
      <p:sp>
        <p:nvSpPr>
          <p:cNvPr id="3" name="Text Placeholder 2">
            <a:extLst>
              <a:ext uri="{FF2B5EF4-FFF2-40B4-BE49-F238E27FC236}">
                <a16:creationId xmlns:a16="http://schemas.microsoft.com/office/drawing/2014/main" id="{97C56F37-4543-1381-A7A0-D7B6D3BD39AD}"/>
              </a:ext>
            </a:extLst>
          </p:cNvPr>
          <p:cNvSpPr>
            <a:spLocks noGrp="1"/>
          </p:cNvSpPr>
          <p:nvPr>
            <p:ph type="body" idx="1"/>
          </p:nvPr>
        </p:nvSpPr>
        <p:spPr/>
        <p:txBody>
          <a:bodyPr/>
          <a:lstStyle/>
          <a:p>
            <a:endParaRPr lang="en-SG"/>
          </a:p>
        </p:txBody>
      </p:sp>
      <p:pic>
        <p:nvPicPr>
          <p:cNvPr id="5" name="Picture 4">
            <a:extLst>
              <a:ext uri="{FF2B5EF4-FFF2-40B4-BE49-F238E27FC236}">
                <a16:creationId xmlns:a16="http://schemas.microsoft.com/office/drawing/2014/main" id="{638421EB-DD83-19D1-4BBD-F43F156AF5C4}"/>
              </a:ext>
            </a:extLst>
          </p:cNvPr>
          <p:cNvPicPr>
            <a:picLocks noChangeAspect="1"/>
          </p:cNvPicPr>
          <p:nvPr/>
        </p:nvPicPr>
        <p:blipFill>
          <a:blip r:embed="rId2"/>
          <a:stretch>
            <a:fillRect/>
          </a:stretch>
        </p:blipFill>
        <p:spPr>
          <a:xfrm>
            <a:off x="1570007" y="2402457"/>
            <a:ext cx="13336438" cy="7501746"/>
          </a:xfrm>
          <a:prstGeom prst="rect">
            <a:avLst/>
          </a:prstGeom>
        </p:spPr>
      </p:pic>
      <p:sp>
        <p:nvSpPr>
          <p:cNvPr id="6" name="TextBox 5">
            <a:extLst>
              <a:ext uri="{FF2B5EF4-FFF2-40B4-BE49-F238E27FC236}">
                <a16:creationId xmlns:a16="http://schemas.microsoft.com/office/drawing/2014/main" id="{C47FD446-18F9-C87D-5DAE-6F098A030DBC}"/>
              </a:ext>
            </a:extLst>
          </p:cNvPr>
          <p:cNvSpPr txBox="1"/>
          <p:nvPr/>
        </p:nvSpPr>
        <p:spPr>
          <a:xfrm>
            <a:off x="13733253" y="3846322"/>
            <a:ext cx="3243532" cy="1569660"/>
          </a:xfrm>
          <a:prstGeom prst="rect">
            <a:avLst/>
          </a:prstGeom>
        </p:spPr>
        <p:style>
          <a:lnRef idx="2">
            <a:schemeClr val="accent4"/>
          </a:lnRef>
          <a:fillRef idx="1">
            <a:schemeClr val="lt1"/>
          </a:fillRef>
          <a:effectRef idx="0">
            <a:schemeClr val="accent4"/>
          </a:effectRef>
          <a:fontRef idx="minor">
            <a:schemeClr val="dk1"/>
          </a:fontRef>
        </p:style>
        <p:txBody>
          <a:bodyPr wrap="square">
            <a:spAutoFit/>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200" b="0" i="0" u="none" strike="noStrike" kern="1200" cap="none" spc="0" normalizeH="0" baseline="0" noProof="0" dirty="0">
                <a:ln>
                  <a:noFill/>
                </a:ln>
                <a:solidFill>
                  <a:srgbClr val="000000"/>
                </a:solidFill>
                <a:effectLst/>
                <a:uLnTx/>
                <a:uFillTx/>
                <a:latin typeface="Arial"/>
                <a:ea typeface="+mn-ea"/>
                <a:cs typeface="+mn-cs"/>
                <a:sym typeface="Arial"/>
              </a:rPr>
              <a:t>Select the unicorn name as the target</a:t>
            </a:r>
            <a:endParaRPr kumimoji="0" lang="en-US" sz="3200" b="1" i="0" u="none" strike="noStrike" kern="1200" cap="none" spc="0" normalizeH="0" baseline="0" noProof="0" dirty="0">
              <a:ln>
                <a:noFill/>
              </a:ln>
              <a:solidFill>
                <a:srgbClr val="C00000"/>
              </a:solidFill>
              <a:effectLst/>
              <a:uLnTx/>
              <a:uFillTx/>
              <a:latin typeface="Arial"/>
              <a:ea typeface="+mn-ea"/>
              <a:cs typeface="+mn-cs"/>
              <a:sym typeface="Arial"/>
            </a:endParaRPr>
          </a:p>
        </p:txBody>
      </p:sp>
    </p:spTree>
    <p:extLst>
      <p:ext uri="{BB962C8B-B14F-4D97-AF65-F5344CB8AC3E}">
        <p14:creationId xmlns:p14="http://schemas.microsoft.com/office/powerpoint/2010/main" val="1275998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8EE6-23EB-AE08-3799-83B922F2F745}"/>
              </a:ext>
            </a:extLst>
          </p:cNvPr>
          <p:cNvSpPr>
            <a:spLocks noGrp="1"/>
          </p:cNvSpPr>
          <p:nvPr>
            <p:ph type="title"/>
          </p:nvPr>
        </p:nvSpPr>
        <p:spPr/>
        <p:txBody>
          <a:bodyPr/>
          <a:lstStyle/>
          <a:p>
            <a:endParaRPr lang="en-SG"/>
          </a:p>
        </p:txBody>
      </p:sp>
      <p:sp>
        <p:nvSpPr>
          <p:cNvPr id="3" name="Text Placeholder 2">
            <a:extLst>
              <a:ext uri="{FF2B5EF4-FFF2-40B4-BE49-F238E27FC236}">
                <a16:creationId xmlns:a16="http://schemas.microsoft.com/office/drawing/2014/main" id="{A875963E-64B5-F389-357C-30B8172EEF28}"/>
              </a:ext>
            </a:extLst>
          </p:cNvPr>
          <p:cNvSpPr>
            <a:spLocks noGrp="1"/>
          </p:cNvSpPr>
          <p:nvPr>
            <p:ph type="body" idx="1"/>
          </p:nvPr>
        </p:nvSpPr>
        <p:spPr/>
        <p:txBody>
          <a:bodyPr/>
          <a:lstStyle/>
          <a:p>
            <a:endParaRPr lang="en-SG"/>
          </a:p>
        </p:txBody>
      </p:sp>
      <p:pic>
        <p:nvPicPr>
          <p:cNvPr id="12" name="Picture 11">
            <a:extLst>
              <a:ext uri="{FF2B5EF4-FFF2-40B4-BE49-F238E27FC236}">
                <a16:creationId xmlns:a16="http://schemas.microsoft.com/office/drawing/2014/main" id="{679E2A2E-0C8D-842C-5FC1-F1D51D45D544}"/>
              </a:ext>
            </a:extLst>
          </p:cNvPr>
          <p:cNvPicPr>
            <a:picLocks noChangeAspect="1"/>
          </p:cNvPicPr>
          <p:nvPr/>
        </p:nvPicPr>
        <p:blipFill rotWithShape="1">
          <a:blip r:embed="rId2"/>
          <a:srcRect l="32925" b="44287"/>
          <a:stretch/>
        </p:blipFill>
        <p:spPr>
          <a:xfrm>
            <a:off x="820461" y="1800883"/>
            <a:ext cx="17325792" cy="8094813"/>
          </a:xfrm>
          <a:prstGeom prst="rect">
            <a:avLst/>
          </a:prstGeom>
        </p:spPr>
      </p:pic>
      <p:sp>
        <p:nvSpPr>
          <p:cNvPr id="10" name="TextBox 9">
            <a:extLst>
              <a:ext uri="{FF2B5EF4-FFF2-40B4-BE49-F238E27FC236}">
                <a16:creationId xmlns:a16="http://schemas.microsoft.com/office/drawing/2014/main" id="{011965F9-5FB1-D36C-B960-5860537F19D9}"/>
              </a:ext>
            </a:extLst>
          </p:cNvPr>
          <p:cNvSpPr txBox="1"/>
          <p:nvPr/>
        </p:nvSpPr>
        <p:spPr>
          <a:xfrm>
            <a:off x="15889856" y="1745485"/>
            <a:ext cx="4110145" cy="2062103"/>
          </a:xfrm>
          <a:prstGeom prst="rect">
            <a:avLst/>
          </a:prstGeom>
        </p:spPr>
        <p:style>
          <a:lnRef idx="2">
            <a:schemeClr val="accent4"/>
          </a:lnRef>
          <a:fillRef idx="1">
            <a:schemeClr val="lt1"/>
          </a:fillRef>
          <a:effectRef idx="0">
            <a:schemeClr val="accent4"/>
          </a:effectRef>
          <a:fontRef idx="minor">
            <a:schemeClr val="dk1"/>
          </a:fontRef>
        </p:style>
        <p:txBody>
          <a:bodyPr wrap="square">
            <a:spAutoFit/>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200" b="0" i="0" u="none" strike="noStrike" kern="1200" cap="none" spc="0" normalizeH="0" baseline="0" noProof="0" dirty="0">
                <a:ln>
                  <a:noFill/>
                </a:ln>
                <a:solidFill>
                  <a:srgbClr val="000000"/>
                </a:solidFill>
                <a:effectLst/>
                <a:uLnTx/>
                <a:uFillTx/>
                <a:latin typeface="Arial"/>
                <a:ea typeface="+mn-ea"/>
                <a:cs typeface="+mn-cs"/>
                <a:sym typeface="Arial"/>
              </a:rPr>
              <a:t>Select the text output and click “ctrl”+</a:t>
            </a:r>
            <a:r>
              <a:rPr kumimoji="0" lang="en-US" sz="3200" b="0" i="0" u="none" strike="noStrike" kern="1200" cap="none" spc="0" normalizeH="0" noProof="0" dirty="0">
                <a:ln>
                  <a:noFill/>
                </a:ln>
                <a:solidFill>
                  <a:srgbClr val="000000"/>
                </a:solidFill>
                <a:effectLst/>
                <a:uLnTx/>
                <a:uFillTx/>
                <a:latin typeface="Arial"/>
                <a:ea typeface="+mn-ea"/>
                <a:cs typeface="+mn-cs"/>
                <a:sym typeface="Arial"/>
              </a:rPr>
              <a:t> “k”. </a:t>
            </a:r>
          </a:p>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endParaRPr lang="en-US" sz="3200" kern="1200" dirty="0">
              <a:solidFill>
                <a:srgbClr val="000000"/>
              </a:solidFill>
              <a:latin typeface="Arial"/>
            </a:endParaRPr>
          </a:p>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200" b="0" i="0" u="none" strike="noStrike" kern="1200" cap="none" spc="0" normalizeH="0" noProof="0" dirty="0">
                <a:ln>
                  <a:noFill/>
                </a:ln>
                <a:solidFill>
                  <a:srgbClr val="000000"/>
                </a:solidFill>
                <a:effectLst/>
                <a:uLnTx/>
                <a:uFillTx/>
                <a:latin typeface="Arial"/>
                <a:ea typeface="+mn-ea"/>
                <a:cs typeface="+mn-cs"/>
                <a:sym typeface="Arial"/>
              </a:rPr>
              <a:t>Then type the word  </a:t>
            </a:r>
            <a:endParaRPr kumimoji="0" lang="en-US" sz="3200" b="1" i="0" u="none" strike="noStrike" kern="1200" cap="none" spc="0" normalizeH="0" baseline="0" noProof="0" dirty="0">
              <a:ln>
                <a:noFill/>
              </a:ln>
              <a:solidFill>
                <a:srgbClr val="C00000"/>
              </a:solidFill>
              <a:effectLst/>
              <a:uLnTx/>
              <a:uFillTx/>
              <a:latin typeface="Arial"/>
              <a:ea typeface="+mn-ea"/>
              <a:cs typeface="+mn-cs"/>
              <a:sym typeface="Arial"/>
            </a:endParaRPr>
          </a:p>
        </p:txBody>
      </p:sp>
      <p:sp>
        <p:nvSpPr>
          <p:cNvPr id="13" name="Rectangle 12">
            <a:extLst>
              <a:ext uri="{FF2B5EF4-FFF2-40B4-BE49-F238E27FC236}">
                <a16:creationId xmlns:a16="http://schemas.microsoft.com/office/drawing/2014/main" id="{FC79CF10-B078-1529-3639-CB453A5E82C5}"/>
              </a:ext>
            </a:extLst>
          </p:cNvPr>
          <p:cNvSpPr/>
          <p:nvPr/>
        </p:nvSpPr>
        <p:spPr>
          <a:xfrm>
            <a:off x="14951709" y="8548273"/>
            <a:ext cx="2834299" cy="751742"/>
          </a:xfrm>
          <a:prstGeom prst="rect">
            <a:avLst/>
          </a:prstGeom>
          <a:noFill/>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3147593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DFFA4B-0303-7B04-3ACE-A3F7EA543074}"/>
              </a:ext>
            </a:extLst>
          </p:cNvPr>
          <p:cNvPicPr>
            <a:picLocks noChangeAspect="1"/>
          </p:cNvPicPr>
          <p:nvPr/>
        </p:nvPicPr>
        <p:blipFill>
          <a:blip r:embed="rId2"/>
          <a:stretch>
            <a:fillRect/>
          </a:stretch>
        </p:blipFill>
        <p:spPr>
          <a:xfrm>
            <a:off x="3168051" y="5657850"/>
            <a:ext cx="10230653" cy="3484353"/>
          </a:xfrm>
          <a:prstGeom prst="rect">
            <a:avLst/>
          </a:prstGeom>
        </p:spPr>
      </p:pic>
      <p:pic>
        <p:nvPicPr>
          <p:cNvPr id="7" name="Picture 6">
            <a:extLst>
              <a:ext uri="{FF2B5EF4-FFF2-40B4-BE49-F238E27FC236}">
                <a16:creationId xmlns:a16="http://schemas.microsoft.com/office/drawing/2014/main" id="{4DE84274-133E-A692-BDF2-169CB1431E8A}"/>
              </a:ext>
            </a:extLst>
          </p:cNvPr>
          <p:cNvPicPr>
            <a:picLocks noChangeAspect="1"/>
          </p:cNvPicPr>
          <p:nvPr/>
        </p:nvPicPr>
        <p:blipFill>
          <a:blip r:embed="rId3"/>
          <a:stretch>
            <a:fillRect/>
          </a:stretch>
        </p:blipFill>
        <p:spPr>
          <a:xfrm>
            <a:off x="4002746" y="948545"/>
            <a:ext cx="7970718" cy="5012663"/>
          </a:xfrm>
          <a:prstGeom prst="rect">
            <a:avLst/>
          </a:prstGeom>
        </p:spPr>
      </p:pic>
      <p:sp>
        <p:nvSpPr>
          <p:cNvPr id="8" name="TextBox 7">
            <a:extLst>
              <a:ext uri="{FF2B5EF4-FFF2-40B4-BE49-F238E27FC236}">
                <a16:creationId xmlns:a16="http://schemas.microsoft.com/office/drawing/2014/main" id="{CD880D19-E374-2852-C3BE-6D35804D6E1F}"/>
              </a:ext>
            </a:extLst>
          </p:cNvPr>
          <p:cNvSpPr txBox="1"/>
          <p:nvPr/>
        </p:nvSpPr>
        <p:spPr>
          <a:xfrm>
            <a:off x="14893676" y="4505938"/>
            <a:ext cx="4110145" cy="1569660"/>
          </a:xfrm>
          <a:prstGeom prst="rect">
            <a:avLst/>
          </a:prstGeom>
        </p:spPr>
        <p:style>
          <a:lnRef idx="2">
            <a:schemeClr val="accent4"/>
          </a:lnRef>
          <a:fillRef idx="1">
            <a:schemeClr val="lt1"/>
          </a:fillRef>
          <a:effectRef idx="0">
            <a:schemeClr val="accent4"/>
          </a:effectRef>
          <a:fontRef idx="minor">
            <a:schemeClr val="dk1"/>
          </a:fontRef>
        </p:style>
        <p:txBody>
          <a:bodyPr wrap="square">
            <a:spAutoFit/>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200" b="0" i="0" u="none" strike="noStrike" kern="1200" cap="none" spc="0" normalizeH="0" baseline="0" noProof="0" dirty="0">
                <a:ln>
                  <a:noFill/>
                </a:ln>
                <a:solidFill>
                  <a:srgbClr val="000000"/>
                </a:solidFill>
                <a:effectLst/>
                <a:uLnTx/>
                <a:uFillTx/>
                <a:latin typeface="Arial"/>
                <a:ea typeface="+mn-ea"/>
                <a:cs typeface="+mn-cs"/>
                <a:sym typeface="Arial"/>
              </a:rPr>
              <a:t>Use a message box and print the </a:t>
            </a:r>
            <a:r>
              <a:rPr kumimoji="0" lang="en-US" sz="3200" b="0" i="0" u="none" strike="noStrike" kern="1200" cap="none" spc="0" normalizeH="0" baseline="0" noProof="0" dirty="0" err="1">
                <a:ln>
                  <a:noFill/>
                </a:ln>
                <a:solidFill>
                  <a:srgbClr val="000000"/>
                </a:solidFill>
                <a:effectLst/>
                <a:uLnTx/>
                <a:uFillTx/>
                <a:latin typeface="Arial"/>
                <a:ea typeface="+mn-ea"/>
                <a:cs typeface="+mn-cs"/>
                <a:sym typeface="Arial"/>
              </a:rPr>
              <a:t>unicornName</a:t>
            </a:r>
            <a:endParaRPr kumimoji="0" lang="en-US" sz="3200" b="1" i="0" u="none" strike="noStrike" kern="1200" cap="none" spc="0" normalizeH="0" baseline="0" noProof="0" dirty="0">
              <a:ln>
                <a:noFill/>
              </a:ln>
              <a:solidFill>
                <a:srgbClr val="C00000"/>
              </a:solidFill>
              <a:effectLst/>
              <a:uLnTx/>
              <a:uFillTx/>
              <a:latin typeface="Arial"/>
              <a:ea typeface="+mn-ea"/>
              <a:cs typeface="+mn-cs"/>
              <a:sym typeface="Arial"/>
            </a:endParaRPr>
          </a:p>
        </p:txBody>
      </p:sp>
    </p:spTree>
    <p:extLst>
      <p:ext uri="{BB962C8B-B14F-4D97-AF65-F5344CB8AC3E}">
        <p14:creationId xmlns:p14="http://schemas.microsoft.com/office/powerpoint/2010/main" val="963097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4FE00DC-92AE-DF9A-CBBF-AAB5FD425F3A}"/>
              </a:ext>
            </a:extLst>
          </p:cNvPr>
          <p:cNvSpPr>
            <a:spLocks noGrp="1"/>
          </p:cNvSpPr>
          <p:nvPr>
            <p:ph type="body" idx="1"/>
          </p:nvPr>
        </p:nvSpPr>
        <p:spPr/>
        <p:txBody>
          <a:bodyPr/>
          <a:lstStyle/>
          <a:p>
            <a:endParaRPr lang="en-SG"/>
          </a:p>
        </p:txBody>
      </p:sp>
      <p:pic>
        <p:nvPicPr>
          <p:cNvPr id="11" name="Picture 10">
            <a:extLst>
              <a:ext uri="{FF2B5EF4-FFF2-40B4-BE49-F238E27FC236}">
                <a16:creationId xmlns:a16="http://schemas.microsoft.com/office/drawing/2014/main" id="{3CE04FFC-3DAD-B5A4-8B32-783FDF9DC35C}"/>
              </a:ext>
            </a:extLst>
          </p:cNvPr>
          <p:cNvPicPr>
            <a:picLocks noChangeAspect="1"/>
          </p:cNvPicPr>
          <p:nvPr/>
        </p:nvPicPr>
        <p:blipFill rotWithShape="1">
          <a:blip r:embed="rId2"/>
          <a:srcRect r="16038" b="74979"/>
          <a:stretch/>
        </p:blipFill>
        <p:spPr>
          <a:xfrm>
            <a:off x="1035170" y="2136116"/>
            <a:ext cx="15355019" cy="2573907"/>
          </a:xfrm>
          <a:prstGeom prst="rect">
            <a:avLst/>
          </a:prstGeom>
        </p:spPr>
      </p:pic>
      <p:sp>
        <p:nvSpPr>
          <p:cNvPr id="9" name="TextBox 8">
            <a:extLst>
              <a:ext uri="{FF2B5EF4-FFF2-40B4-BE49-F238E27FC236}">
                <a16:creationId xmlns:a16="http://schemas.microsoft.com/office/drawing/2014/main" id="{B3661762-AB4D-CDB0-FBEA-40F4DA1A1BCE}"/>
              </a:ext>
            </a:extLst>
          </p:cNvPr>
          <p:cNvSpPr txBox="1"/>
          <p:nvPr/>
        </p:nvSpPr>
        <p:spPr>
          <a:xfrm>
            <a:off x="3641955" y="5820848"/>
            <a:ext cx="8607554" cy="2554545"/>
          </a:xfrm>
          <a:prstGeom prst="rect">
            <a:avLst/>
          </a:prstGeom>
        </p:spPr>
        <p:style>
          <a:lnRef idx="2">
            <a:schemeClr val="accent4"/>
          </a:lnRef>
          <a:fillRef idx="1">
            <a:schemeClr val="lt1"/>
          </a:fillRef>
          <a:effectRef idx="0">
            <a:schemeClr val="accent4"/>
          </a:effectRef>
          <a:fontRef idx="minor">
            <a:schemeClr val="dk1"/>
          </a:fontRef>
        </p:style>
        <p:txBody>
          <a:bodyPr wrap="square">
            <a:spAutoFit/>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200" b="0" i="0" u="none" strike="noStrike" kern="1200" cap="none" spc="0" normalizeH="0" baseline="0" noProof="0" dirty="0">
                <a:ln>
                  <a:noFill/>
                </a:ln>
                <a:solidFill>
                  <a:srgbClr val="000000"/>
                </a:solidFill>
                <a:effectLst/>
                <a:uLnTx/>
                <a:uFillTx/>
                <a:latin typeface="Arial"/>
                <a:ea typeface="+mn-ea"/>
                <a:cs typeface="+mn-cs"/>
                <a:sym typeface="Arial"/>
              </a:rPr>
              <a:t>Click on debug and use run instead of debug. You should see the bot run in full without</a:t>
            </a:r>
            <a:r>
              <a:rPr kumimoji="0" lang="en-US" sz="3200" b="0" i="0" u="none" strike="noStrike" kern="1200" cap="none" spc="0" normalizeH="0" noProof="0" dirty="0">
                <a:ln>
                  <a:noFill/>
                </a:ln>
                <a:solidFill>
                  <a:srgbClr val="000000"/>
                </a:solidFill>
                <a:effectLst/>
                <a:uLnTx/>
                <a:uFillTx/>
                <a:latin typeface="Arial"/>
                <a:ea typeface="+mn-ea"/>
                <a:cs typeface="+mn-cs"/>
                <a:sym typeface="Arial"/>
              </a:rPr>
              <a:t> in debug mode. </a:t>
            </a:r>
          </a:p>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endParaRPr lang="en-US" sz="3200" kern="1200" baseline="0" dirty="0">
              <a:solidFill>
                <a:srgbClr val="000000"/>
              </a:solidFill>
              <a:latin typeface="Arial"/>
            </a:endParaRPr>
          </a:p>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200" b="1" i="0" u="none" strike="noStrike" kern="1200" cap="none" spc="0" normalizeH="0" noProof="0" dirty="0">
                <a:ln>
                  <a:noFill/>
                </a:ln>
                <a:solidFill>
                  <a:srgbClr val="000000"/>
                </a:solidFill>
                <a:effectLst/>
                <a:uLnTx/>
                <a:uFillTx/>
                <a:latin typeface="Arial"/>
                <a:ea typeface="+mn-ea"/>
                <a:cs typeface="+mn-cs"/>
                <a:sym typeface="Arial"/>
              </a:rPr>
              <a:t>You should see the output. </a:t>
            </a:r>
            <a:endParaRPr kumimoji="0" lang="en-US" sz="3200" b="1" i="0" u="none" strike="noStrike" kern="1200" cap="none" spc="0" normalizeH="0" baseline="0" noProof="0" dirty="0">
              <a:ln>
                <a:noFill/>
              </a:ln>
              <a:solidFill>
                <a:srgbClr val="C00000"/>
              </a:solidFill>
              <a:effectLst/>
              <a:uLnTx/>
              <a:uFillTx/>
              <a:latin typeface="Arial"/>
              <a:ea typeface="+mn-ea"/>
              <a:cs typeface="+mn-cs"/>
              <a:sym typeface="Arial"/>
            </a:endParaRPr>
          </a:p>
        </p:txBody>
      </p:sp>
    </p:spTree>
    <p:extLst>
      <p:ext uri="{BB962C8B-B14F-4D97-AF65-F5344CB8AC3E}">
        <p14:creationId xmlns:p14="http://schemas.microsoft.com/office/powerpoint/2010/main" val="4029841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4FE00DC-92AE-DF9A-CBBF-AAB5FD425F3A}"/>
              </a:ext>
            </a:extLst>
          </p:cNvPr>
          <p:cNvSpPr>
            <a:spLocks noGrp="1"/>
          </p:cNvSpPr>
          <p:nvPr>
            <p:ph type="body" idx="1"/>
          </p:nvPr>
        </p:nvSpPr>
        <p:spPr/>
        <p:txBody>
          <a:bodyPr/>
          <a:lstStyle/>
          <a:p>
            <a:endParaRPr lang="en-SG"/>
          </a:p>
        </p:txBody>
      </p:sp>
      <p:pic>
        <p:nvPicPr>
          <p:cNvPr id="11" name="Picture 10">
            <a:extLst>
              <a:ext uri="{FF2B5EF4-FFF2-40B4-BE49-F238E27FC236}">
                <a16:creationId xmlns:a16="http://schemas.microsoft.com/office/drawing/2014/main" id="{3CE04FFC-3DAD-B5A4-8B32-783FDF9DC35C}"/>
              </a:ext>
            </a:extLst>
          </p:cNvPr>
          <p:cNvPicPr>
            <a:picLocks noChangeAspect="1"/>
          </p:cNvPicPr>
          <p:nvPr/>
        </p:nvPicPr>
        <p:blipFill rotWithShape="1">
          <a:blip r:embed="rId2"/>
          <a:srcRect r="16038" b="74979"/>
          <a:stretch/>
        </p:blipFill>
        <p:spPr>
          <a:xfrm>
            <a:off x="761730" y="5913753"/>
            <a:ext cx="15355019" cy="2573907"/>
          </a:xfrm>
          <a:prstGeom prst="rect">
            <a:avLst/>
          </a:prstGeom>
        </p:spPr>
      </p:pic>
      <p:sp>
        <p:nvSpPr>
          <p:cNvPr id="9" name="TextBox 8">
            <a:extLst>
              <a:ext uri="{FF2B5EF4-FFF2-40B4-BE49-F238E27FC236}">
                <a16:creationId xmlns:a16="http://schemas.microsoft.com/office/drawing/2014/main" id="{B3661762-AB4D-CDB0-FBEA-40F4DA1A1BCE}"/>
              </a:ext>
            </a:extLst>
          </p:cNvPr>
          <p:cNvSpPr txBox="1"/>
          <p:nvPr/>
        </p:nvSpPr>
        <p:spPr>
          <a:xfrm>
            <a:off x="13387199" y="1267772"/>
            <a:ext cx="5967871" cy="2062103"/>
          </a:xfrm>
          <a:prstGeom prst="rect">
            <a:avLst/>
          </a:prstGeom>
        </p:spPr>
        <p:style>
          <a:lnRef idx="2">
            <a:schemeClr val="accent4"/>
          </a:lnRef>
          <a:fillRef idx="1">
            <a:schemeClr val="lt1"/>
          </a:fillRef>
          <a:effectRef idx="0">
            <a:schemeClr val="accent4"/>
          </a:effectRef>
          <a:fontRef idx="minor">
            <a:schemeClr val="dk1"/>
          </a:fontRef>
        </p:style>
        <p:txBody>
          <a:bodyPr wrap="square">
            <a:spAutoFit/>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200" b="0" i="0" u="none" strike="noStrike" kern="1200" cap="none" spc="0" normalizeH="0" baseline="0" noProof="0" dirty="0">
                <a:ln>
                  <a:noFill/>
                </a:ln>
                <a:solidFill>
                  <a:srgbClr val="000000"/>
                </a:solidFill>
                <a:effectLst/>
                <a:uLnTx/>
                <a:uFillTx/>
                <a:latin typeface="Arial"/>
                <a:ea typeface="+mn-ea"/>
                <a:cs typeface="+mn-cs"/>
                <a:sym typeface="Arial"/>
              </a:rPr>
              <a:t>Test your Try catch</a:t>
            </a:r>
            <a:r>
              <a:rPr kumimoji="0" lang="en-US" sz="3200" b="0" i="0" u="none" strike="noStrike" kern="1200" cap="none" spc="0" normalizeH="0" noProof="0" dirty="0">
                <a:ln>
                  <a:noFill/>
                </a:ln>
                <a:solidFill>
                  <a:srgbClr val="000000"/>
                </a:solidFill>
                <a:effectLst/>
                <a:uLnTx/>
                <a:uFillTx/>
                <a:latin typeface="Arial"/>
                <a:ea typeface="+mn-ea"/>
                <a:cs typeface="+mn-cs"/>
                <a:sym typeface="Arial"/>
              </a:rPr>
              <a:t> feature and purposely change the URL to </a:t>
            </a:r>
            <a:r>
              <a:rPr kumimoji="0" lang="en-US" sz="3200" b="0" i="0" u="none" strike="noStrike" kern="1200" cap="none" spc="0" normalizeH="0" noProof="0" dirty="0">
                <a:ln>
                  <a:noFill/>
                </a:ln>
                <a:solidFill>
                  <a:srgbClr val="000000"/>
                </a:solidFill>
                <a:effectLst/>
                <a:uLnTx/>
                <a:uFillTx/>
                <a:latin typeface="Arial"/>
                <a:ea typeface="+mn-ea"/>
                <a:cs typeface="+mn-cs"/>
                <a:sym typeface="Arial"/>
                <a:hlinkClick r:id="rId3"/>
              </a:rPr>
              <a:t>www.nba.com</a:t>
            </a:r>
            <a:endParaRPr kumimoji="0" lang="en-US" sz="3200" b="0" i="0" u="none" strike="noStrike" kern="1200" cap="none" spc="0" normalizeH="0" noProof="0" dirty="0">
              <a:ln>
                <a:noFill/>
              </a:ln>
              <a:solidFill>
                <a:srgbClr val="000000"/>
              </a:solidFill>
              <a:effectLst/>
              <a:uLnTx/>
              <a:uFillTx/>
              <a:latin typeface="Arial"/>
              <a:ea typeface="+mn-ea"/>
              <a:cs typeface="+mn-cs"/>
              <a:sym typeface="Arial"/>
            </a:endParaRPr>
          </a:p>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200" b="0" i="0" u="none" strike="noStrike" kern="1200" cap="none" spc="0" normalizeH="0" noProof="0" dirty="0">
                <a:ln>
                  <a:noFill/>
                </a:ln>
                <a:solidFill>
                  <a:srgbClr val="000000"/>
                </a:solidFill>
                <a:effectLst/>
                <a:uLnTx/>
                <a:uFillTx/>
                <a:latin typeface="Arial"/>
                <a:ea typeface="+mn-ea"/>
                <a:cs typeface="+mn-cs"/>
                <a:sym typeface="Arial"/>
              </a:rPr>
              <a:t> </a:t>
            </a:r>
          </a:p>
        </p:txBody>
      </p:sp>
      <p:pic>
        <p:nvPicPr>
          <p:cNvPr id="6" name="Picture 5">
            <a:extLst>
              <a:ext uri="{FF2B5EF4-FFF2-40B4-BE49-F238E27FC236}">
                <a16:creationId xmlns:a16="http://schemas.microsoft.com/office/drawing/2014/main" id="{DFAC0954-A082-BD2D-7351-02561EF3B380}"/>
              </a:ext>
            </a:extLst>
          </p:cNvPr>
          <p:cNvPicPr>
            <a:picLocks noChangeAspect="1"/>
          </p:cNvPicPr>
          <p:nvPr/>
        </p:nvPicPr>
        <p:blipFill>
          <a:blip r:embed="rId4"/>
          <a:stretch>
            <a:fillRect/>
          </a:stretch>
        </p:blipFill>
        <p:spPr>
          <a:xfrm>
            <a:off x="761730" y="958244"/>
            <a:ext cx="12126407" cy="3855295"/>
          </a:xfrm>
          <a:prstGeom prst="rect">
            <a:avLst/>
          </a:prstGeom>
        </p:spPr>
      </p:pic>
      <p:sp>
        <p:nvSpPr>
          <p:cNvPr id="7" name="TextBox 6">
            <a:extLst>
              <a:ext uri="{FF2B5EF4-FFF2-40B4-BE49-F238E27FC236}">
                <a16:creationId xmlns:a16="http://schemas.microsoft.com/office/drawing/2014/main" id="{0A72E92E-2DE1-7978-5499-366395D7C710}"/>
              </a:ext>
            </a:extLst>
          </p:cNvPr>
          <p:cNvSpPr txBox="1"/>
          <p:nvPr/>
        </p:nvSpPr>
        <p:spPr>
          <a:xfrm>
            <a:off x="2675795" y="8829636"/>
            <a:ext cx="11022951" cy="2062103"/>
          </a:xfrm>
          <a:prstGeom prst="rect">
            <a:avLst/>
          </a:prstGeom>
        </p:spPr>
        <p:style>
          <a:lnRef idx="2">
            <a:schemeClr val="accent4"/>
          </a:lnRef>
          <a:fillRef idx="1">
            <a:schemeClr val="lt1"/>
          </a:fillRef>
          <a:effectRef idx="0">
            <a:schemeClr val="accent4"/>
          </a:effectRef>
          <a:fontRef idx="minor">
            <a:schemeClr val="dk1"/>
          </a:fontRef>
        </p:style>
        <p:txBody>
          <a:bodyPr wrap="square">
            <a:spAutoFit/>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200" b="0" i="0" u="none" strike="noStrike" kern="1200" cap="none" spc="0" normalizeH="0" baseline="0" noProof="0" dirty="0">
                <a:ln>
                  <a:noFill/>
                </a:ln>
                <a:solidFill>
                  <a:srgbClr val="000000"/>
                </a:solidFill>
                <a:effectLst/>
                <a:uLnTx/>
                <a:uFillTx/>
                <a:latin typeface="Arial"/>
                <a:ea typeface="+mn-ea"/>
                <a:cs typeface="+mn-cs"/>
                <a:sym typeface="Arial"/>
              </a:rPr>
              <a:t>Click on debug and use </a:t>
            </a:r>
            <a:r>
              <a:rPr kumimoji="0" lang="en-US" sz="3200" b="1" i="0" u="none" strike="noStrike" kern="1200" cap="none" spc="0" normalizeH="0" baseline="0" noProof="0" dirty="0">
                <a:ln>
                  <a:noFill/>
                </a:ln>
                <a:solidFill>
                  <a:srgbClr val="FF0000"/>
                </a:solidFill>
                <a:effectLst/>
                <a:uLnTx/>
                <a:uFillTx/>
                <a:latin typeface="Arial"/>
                <a:ea typeface="+mn-ea"/>
                <a:cs typeface="+mn-cs"/>
                <a:sym typeface="Arial"/>
              </a:rPr>
              <a:t>run</a:t>
            </a:r>
            <a:r>
              <a:rPr kumimoji="0" lang="en-US" sz="3200" b="0" i="0" u="none" strike="noStrike" kern="1200" cap="none" spc="0" normalizeH="0" baseline="0" noProof="0" dirty="0">
                <a:ln>
                  <a:noFill/>
                </a:ln>
                <a:solidFill>
                  <a:srgbClr val="000000"/>
                </a:solidFill>
                <a:effectLst/>
                <a:uLnTx/>
                <a:uFillTx/>
                <a:latin typeface="Arial"/>
                <a:ea typeface="+mn-ea"/>
                <a:cs typeface="+mn-cs"/>
                <a:sym typeface="Arial"/>
              </a:rPr>
              <a:t> instead of </a:t>
            </a:r>
            <a:r>
              <a:rPr kumimoji="0" lang="en-US" sz="3200" b="1" i="0" u="none" strike="noStrike" kern="1200" cap="none" spc="0" normalizeH="0" baseline="0" noProof="0" dirty="0">
                <a:ln>
                  <a:noFill/>
                </a:ln>
                <a:solidFill>
                  <a:srgbClr val="FF0000"/>
                </a:solidFill>
                <a:effectLst/>
                <a:uLnTx/>
                <a:uFillTx/>
                <a:latin typeface="Arial"/>
                <a:ea typeface="+mn-ea"/>
                <a:cs typeface="+mn-cs"/>
                <a:sym typeface="Arial"/>
              </a:rPr>
              <a:t>debug</a:t>
            </a:r>
            <a:r>
              <a:rPr kumimoji="0" lang="en-US" sz="3200" b="0" i="0" u="none" strike="noStrike" kern="1200" cap="none" spc="0" normalizeH="0" baseline="0" noProof="0" dirty="0">
                <a:ln>
                  <a:noFill/>
                </a:ln>
                <a:solidFill>
                  <a:srgbClr val="000000"/>
                </a:solidFill>
                <a:effectLst/>
                <a:uLnTx/>
                <a:uFillTx/>
                <a:latin typeface="Arial"/>
                <a:ea typeface="+mn-ea"/>
                <a:cs typeface="+mn-cs"/>
                <a:sym typeface="Arial"/>
              </a:rPr>
              <a:t>. You should see the bot run in full without</a:t>
            </a:r>
            <a:r>
              <a:rPr kumimoji="0" lang="en-US" sz="3200" b="0" i="0" u="none" strike="noStrike" kern="1200" cap="none" spc="0" normalizeH="0" noProof="0" dirty="0">
                <a:ln>
                  <a:noFill/>
                </a:ln>
                <a:solidFill>
                  <a:srgbClr val="000000"/>
                </a:solidFill>
                <a:effectLst/>
                <a:uLnTx/>
                <a:uFillTx/>
                <a:latin typeface="Arial"/>
                <a:ea typeface="+mn-ea"/>
                <a:cs typeface="+mn-cs"/>
                <a:sym typeface="Arial"/>
              </a:rPr>
              <a:t> in stopping halfway. </a:t>
            </a:r>
          </a:p>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endParaRPr lang="en-US" sz="3200" kern="1200" baseline="0" dirty="0">
              <a:solidFill>
                <a:srgbClr val="000000"/>
              </a:solidFill>
              <a:latin typeface="Arial"/>
            </a:endParaRPr>
          </a:p>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200" b="1" i="0" u="none" strike="noStrike" kern="1200" cap="none" spc="0" normalizeH="0" noProof="0" dirty="0">
                <a:ln>
                  <a:noFill/>
                </a:ln>
                <a:solidFill>
                  <a:srgbClr val="000000"/>
                </a:solidFill>
                <a:effectLst/>
                <a:uLnTx/>
                <a:uFillTx/>
                <a:latin typeface="Arial"/>
                <a:ea typeface="+mn-ea"/>
                <a:cs typeface="+mn-cs"/>
                <a:sym typeface="Arial"/>
              </a:rPr>
              <a:t>You should see a pop up</a:t>
            </a:r>
            <a:endParaRPr kumimoji="0" lang="en-US" sz="3200" b="1" i="0" u="none" strike="noStrike" kern="1200" cap="none" spc="0" normalizeH="0" baseline="0" noProof="0" dirty="0">
              <a:ln>
                <a:noFill/>
              </a:ln>
              <a:solidFill>
                <a:srgbClr val="C00000"/>
              </a:solidFill>
              <a:effectLst/>
              <a:uLnTx/>
              <a:uFillTx/>
              <a:latin typeface="Arial"/>
              <a:ea typeface="+mn-ea"/>
              <a:cs typeface="+mn-cs"/>
              <a:sym typeface="Arial"/>
            </a:endParaRPr>
          </a:p>
        </p:txBody>
      </p:sp>
    </p:spTree>
    <p:extLst>
      <p:ext uri="{BB962C8B-B14F-4D97-AF65-F5344CB8AC3E}">
        <p14:creationId xmlns:p14="http://schemas.microsoft.com/office/powerpoint/2010/main" val="3105845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7"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B429517-EAAF-A4A6-2692-3A335CFFE869}"/>
              </a:ext>
            </a:extLst>
          </p:cNvPr>
          <p:cNvPicPr>
            <a:picLocks noChangeAspect="1"/>
          </p:cNvPicPr>
          <p:nvPr/>
        </p:nvPicPr>
        <p:blipFill>
          <a:blip r:embed="rId2"/>
          <a:stretch>
            <a:fillRect/>
          </a:stretch>
        </p:blipFill>
        <p:spPr>
          <a:xfrm>
            <a:off x="2739516" y="2074575"/>
            <a:ext cx="9717028" cy="7973353"/>
          </a:xfrm>
          <a:prstGeom prst="rect">
            <a:avLst/>
          </a:prstGeom>
        </p:spPr>
      </p:pic>
      <p:sp>
        <p:nvSpPr>
          <p:cNvPr id="6" name="TextBox 5">
            <a:extLst>
              <a:ext uri="{FF2B5EF4-FFF2-40B4-BE49-F238E27FC236}">
                <a16:creationId xmlns:a16="http://schemas.microsoft.com/office/drawing/2014/main" id="{EC13EDC2-6EED-153E-245D-BD2FC55AF933}"/>
              </a:ext>
            </a:extLst>
          </p:cNvPr>
          <p:cNvSpPr txBox="1"/>
          <p:nvPr/>
        </p:nvSpPr>
        <p:spPr>
          <a:xfrm>
            <a:off x="13387199" y="1267772"/>
            <a:ext cx="5967871" cy="1077218"/>
          </a:xfrm>
          <a:prstGeom prst="rect">
            <a:avLst/>
          </a:prstGeom>
        </p:spPr>
        <p:style>
          <a:lnRef idx="2">
            <a:schemeClr val="accent4"/>
          </a:lnRef>
          <a:fillRef idx="1">
            <a:schemeClr val="lt1"/>
          </a:fillRef>
          <a:effectRef idx="0">
            <a:schemeClr val="accent4"/>
          </a:effectRef>
          <a:fontRef idx="minor">
            <a:schemeClr val="dk1"/>
          </a:fontRef>
        </p:style>
        <p:txBody>
          <a:bodyPr wrap="square">
            <a:spAutoFit/>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200" b="0" i="0" u="none" strike="noStrike" kern="1200" cap="none" spc="0" normalizeH="0" noProof="0" dirty="0">
                <a:ln>
                  <a:noFill/>
                </a:ln>
                <a:solidFill>
                  <a:srgbClr val="000000"/>
                </a:solidFill>
                <a:effectLst/>
                <a:uLnTx/>
                <a:uFillTx/>
                <a:latin typeface="Arial"/>
                <a:ea typeface="+mn-ea"/>
                <a:cs typeface="+mn-cs"/>
                <a:sym typeface="Arial"/>
              </a:rPr>
              <a:t> </a:t>
            </a:r>
            <a:r>
              <a:rPr kumimoji="0" lang="en-US" sz="3200" b="1" i="0" u="none" strike="noStrike" kern="1200" cap="none" spc="0" normalizeH="0" noProof="0" dirty="0">
                <a:ln>
                  <a:noFill/>
                </a:ln>
                <a:solidFill>
                  <a:srgbClr val="000000"/>
                </a:solidFill>
                <a:effectLst/>
                <a:uLnTx/>
                <a:uFillTx/>
                <a:latin typeface="Arial"/>
                <a:ea typeface="+mn-ea"/>
                <a:cs typeface="+mn-cs"/>
                <a:sym typeface="Arial"/>
              </a:rPr>
              <a:t>You should see the output of the exception. </a:t>
            </a:r>
            <a:endParaRPr kumimoji="0" lang="en-US" sz="3200" b="1" i="0" u="none" strike="noStrike" kern="1200" cap="none" spc="0" normalizeH="0" baseline="0" noProof="0" dirty="0">
              <a:ln>
                <a:noFill/>
              </a:ln>
              <a:solidFill>
                <a:srgbClr val="C00000"/>
              </a:solidFill>
              <a:effectLst/>
              <a:uLnTx/>
              <a:uFillTx/>
              <a:latin typeface="Arial"/>
              <a:ea typeface="+mn-ea"/>
              <a:cs typeface="+mn-cs"/>
              <a:sym typeface="Arial"/>
            </a:endParaRPr>
          </a:p>
        </p:txBody>
      </p:sp>
    </p:spTree>
    <p:extLst>
      <p:ext uri="{BB962C8B-B14F-4D97-AF65-F5344CB8AC3E}">
        <p14:creationId xmlns:p14="http://schemas.microsoft.com/office/powerpoint/2010/main" val="4060999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9" name="Group 88">
            <a:extLst>
              <a:ext uri="{FF2B5EF4-FFF2-40B4-BE49-F238E27FC236}">
                <a16:creationId xmlns:a16="http://schemas.microsoft.com/office/drawing/2014/main" id="{3F867707-46B6-5988-0CD4-4E43807CA641}"/>
              </a:ext>
            </a:extLst>
          </p:cNvPr>
          <p:cNvGrpSpPr/>
          <p:nvPr/>
        </p:nvGrpSpPr>
        <p:grpSpPr>
          <a:xfrm>
            <a:off x="3033915" y="388092"/>
            <a:ext cx="16589542" cy="8882678"/>
            <a:chOff x="1838736" y="235207"/>
            <a:chExt cx="10054268" cy="5383441"/>
          </a:xfrm>
        </p:grpSpPr>
        <p:sp>
          <p:nvSpPr>
            <p:cNvPr id="90" name="TextBox 89">
              <a:extLst>
                <a:ext uri="{FF2B5EF4-FFF2-40B4-BE49-F238E27FC236}">
                  <a16:creationId xmlns:a16="http://schemas.microsoft.com/office/drawing/2014/main" id="{12CE9283-B546-8777-4D7E-439E2ECB2F15}"/>
                </a:ext>
              </a:extLst>
            </p:cNvPr>
            <p:cNvSpPr txBox="1"/>
            <p:nvPr/>
          </p:nvSpPr>
          <p:spPr>
            <a:xfrm>
              <a:off x="1921565" y="235207"/>
              <a:ext cx="7553866" cy="548402"/>
            </a:xfrm>
            <a:prstGeom prst="rect">
              <a:avLst/>
            </a:prstGeom>
            <a:noFill/>
          </p:spPr>
          <p:txBody>
            <a:bodyPr wrap="square" rtlCol="0">
              <a:spAutoFit/>
            </a:bodyPr>
            <a:lstStyle/>
            <a:p>
              <a:r>
                <a:rPr lang="en-US" sz="5280" b="1" kern="1200" dirty="0">
                  <a:solidFill>
                    <a:srgbClr val="0085CA"/>
                  </a:solidFill>
                  <a:latin typeface="Arial" panose="020B0604020202020204" pitchFamily="34" charset="0"/>
                  <a:cs typeface="Arial" panose="020B0604020202020204" pitchFamily="34" charset="0"/>
                </a:rPr>
                <a:t>Types of Exceptions</a:t>
              </a:r>
              <a:endParaRPr lang="en-US" sz="5280" b="1" dirty="0">
                <a:solidFill>
                  <a:srgbClr val="0085CA"/>
                </a:solidFill>
                <a:latin typeface="Arial" panose="020B0604020202020204" pitchFamily="34" charset="0"/>
                <a:ea typeface="Roboto Black" panose="02000000000000000000" pitchFamily="2" charset="0"/>
                <a:cs typeface="Arial" panose="020B0604020202020204" pitchFamily="34" charset="0"/>
              </a:endParaRPr>
            </a:p>
          </p:txBody>
        </p:sp>
        <p:sp>
          <p:nvSpPr>
            <p:cNvPr id="91" name="Rectangle 90">
              <a:extLst>
                <a:ext uri="{FF2B5EF4-FFF2-40B4-BE49-F238E27FC236}">
                  <a16:creationId xmlns:a16="http://schemas.microsoft.com/office/drawing/2014/main" id="{5E40CDE9-70D9-2DCB-CA1A-E156BBAC6C03}"/>
                </a:ext>
              </a:extLst>
            </p:cNvPr>
            <p:cNvSpPr/>
            <p:nvPr/>
          </p:nvSpPr>
          <p:spPr>
            <a:xfrm>
              <a:off x="1887312" y="968616"/>
              <a:ext cx="9630157" cy="363736"/>
            </a:xfrm>
            <a:prstGeom prst="rect">
              <a:avLst/>
            </a:prstGeom>
          </p:spPr>
          <p:txBody>
            <a:bodyPr wrap="square">
              <a:spAutoFit/>
            </a:bodyPr>
            <a:lstStyle/>
            <a:p>
              <a:pPr lvl="0">
                <a:buSzPts val="1400"/>
                <a:defRPr/>
              </a:pPr>
              <a:r>
                <a:rPr lang="en-IN" sz="3300" kern="1200" dirty="0">
                  <a:solidFill>
                    <a:srgbClr val="6C7C89"/>
                  </a:solidFill>
                  <a:latin typeface="Arial" panose="020B0604020202020204" pitchFamily="34" charset="0"/>
                  <a:ea typeface="Calibri" charset="0"/>
                  <a:cs typeface="Arial" panose="020B0604020202020204" pitchFamily="34" charset="0"/>
                </a:rPr>
                <a:t>In </a:t>
              </a:r>
              <a:r>
                <a:rPr lang="en-IN" sz="3300" kern="1200" dirty="0" err="1">
                  <a:solidFill>
                    <a:srgbClr val="6C7C89"/>
                  </a:solidFill>
                  <a:latin typeface="Arial" panose="020B0604020202020204" pitchFamily="34" charset="0"/>
                  <a:ea typeface="Calibri" charset="0"/>
                  <a:cs typeface="Arial" panose="020B0604020202020204" pitchFamily="34" charset="0"/>
                </a:rPr>
                <a:t>UiPath</a:t>
              </a:r>
              <a:r>
                <a:rPr lang="en-IN" sz="3300" kern="1200" dirty="0">
                  <a:solidFill>
                    <a:srgbClr val="6C7C89"/>
                  </a:solidFill>
                  <a:latin typeface="Arial" panose="020B0604020202020204" pitchFamily="34" charset="0"/>
                  <a:ea typeface="Calibri" charset="0"/>
                  <a:cs typeface="Arial" panose="020B0604020202020204" pitchFamily="34" charset="0"/>
                </a:rPr>
                <a:t>, there are mainly two </a:t>
              </a:r>
              <a:r>
                <a:rPr lang="en-IN" sz="3300" kern="1200" dirty="0">
                  <a:solidFill>
                    <a:srgbClr val="0184D4"/>
                  </a:solidFill>
                  <a:latin typeface="Arial" panose="020B0604020202020204" pitchFamily="34" charset="0"/>
                  <a:ea typeface="Calibri" charset="0"/>
                  <a:cs typeface="Arial" panose="020B0604020202020204" pitchFamily="34" charset="0"/>
                </a:rPr>
                <a:t>types of exceptions</a:t>
              </a:r>
              <a:r>
                <a:rPr lang="en-IN" sz="3300" kern="1200" dirty="0">
                  <a:solidFill>
                    <a:srgbClr val="6C7C89"/>
                  </a:solidFill>
                  <a:latin typeface="Arial" panose="020B0604020202020204" pitchFamily="34" charset="0"/>
                  <a:ea typeface="Calibri" charset="0"/>
                  <a:cs typeface="Arial" panose="020B0604020202020204" pitchFamily="34" charset="0"/>
                </a:rPr>
                <a:t>:</a:t>
              </a:r>
            </a:p>
          </p:txBody>
        </p:sp>
        <p:sp>
          <p:nvSpPr>
            <p:cNvPr id="92" name="Oval 91">
              <a:extLst>
                <a:ext uri="{FF2B5EF4-FFF2-40B4-BE49-F238E27FC236}">
                  <a16:creationId xmlns:a16="http://schemas.microsoft.com/office/drawing/2014/main" id="{4A98CB2F-CE01-A724-2F5C-2CE9259E9DDD}"/>
                </a:ext>
              </a:extLst>
            </p:cNvPr>
            <p:cNvSpPr/>
            <p:nvPr/>
          </p:nvSpPr>
          <p:spPr>
            <a:xfrm>
              <a:off x="11008584" y="2930783"/>
              <a:ext cx="884420" cy="884420"/>
            </a:xfrm>
            <a:prstGeom prst="ellipse">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940" dirty="0">
                <a:solidFill>
                  <a:schemeClr val="accent1"/>
                </a:solidFill>
                <a:latin typeface="Arial" panose="020B0604020202020204" pitchFamily="34" charset="0"/>
                <a:cs typeface="Arial" panose="020B0604020202020204" pitchFamily="34" charset="0"/>
              </a:endParaRPr>
            </a:p>
          </p:txBody>
        </p:sp>
        <p:cxnSp>
          <p:nvCxnSpPr>
            <p:cNvPr id="93" name="Straight Connector 92">
              <a:extLst>
                <a:ext uri="{FF2B5EF4-FFF2-40B4-BE49-F238E27FC236}">
                  <a16:creationId xmlns:a16="http://schemas.microsoft.com/office/drawing/2014/main" id="{517952E0-072B-6166-1C4B-0AF635348022}"/>
                </a:ext>
              </a:extLst>
            </p:cNvPr>
            <p:cNvCxnSpPr>
              <a:stCxn id="92" idx="2"/>
            </p:cNvCxnSpPr>
            <p:nvPr/>
          </p:nvCxnSpPr>
          <p:spPr>
            <a:xfrm flipH="1">
              <a:off x="8278923" y="3372993"/>
              <a:ext cx="2729661"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94" name="TextBox 93">
              <a:extLst>
                <a:ext uri="{FF2B5EF4-FFF2-40B4-BE49-F238E27FC236}">
                  <a16:creationId xmlns:a16="http://schemas.microsoft.com/office/drawing/2014/main" id="{959CEC44-2F18-5CCF-2DF2-8247DE32F987}"/>
                </a:ext>
              </a:extLst>
            </p:cNvPr>
            <p:cNvSpPr txBox="1"/>
            <p:nvPr/>
          </p:nvSpPr>
          <p:spPr>
            <a:xfrm>
              <a:off x="8454360" y="2789531"/>
              <a:ext cx="2554224" cy="1672564"/>
            </a:xfrm>
            <a:prstGeom prst="rect">
              <a:avLst/>
            </a:prstGeom>
            <a:noFill/>
          </p:spPr>
          <p:txBody>
            <a:bodyPr wrap="square" lIns="201168" rIns="201168" rtlCol="0">
              <a:spAutoFit/>
            </a:bodyPr>
            <a:lstStyle/>
            <a:p>
              <a:pPr algn="r">
                <a:spcAft>
                  <a:spcPts val="990"/>
                </a:spcAft>
              </a:pPr>
              <a:r>
                <a:rPr lang="en-US" sz="2970" dirty="0">
                  <a:solidFill>
                    <a:srgbClr val="0089D1"/>
                  </a:solidFill>
                  <a:latin typeface="Arial" panose="020B0604020202020204" pitchFamily="34" charset="0"/>
                  <a:ea typeface="Bebas Neue" charset="0"/>
                  <a:cs typeface="Arial" panose="020B0604020202020204" pitchFamily="34" charset="0"/>
                </a:rPr>
                <a:t>Business Rule Exception</a:t>
              </a:r>
            </a:p>
            <a:p>
              <a:pPr algn="r">
                <a:spcAft>
                  <a:spcPts val="990"/>
                </a:spcAft>
              </a:pPr>
              <a:r>
                <a:rPr lang="en-US" sz="2640" kern="1200" dirty="0">
                  <a:solidFill>
                    <a:srgbClr val="6C7C89"/>
                  </a:solidFill>
                  <a:latin typeface="Arial" panose="020B0604020202020204" pitchFamily="34" charset="0"/>
                  <a:ea typeface="Calibri" charset="0"/>
                  <a:cs typeface="Arial" panose="020B0604020202020204" pitchFamily="34" charset="0"/>
                </a:rPr>
                <a:t>An exception that occurs in the business process is called a business exception</a:t>
              </a:r>
              <a:r>
                <a:rPr lang="en-US" sz="2310" dirty="0">
                  <a:solidFill>
                    <a:srgbClr val="6C7C89"/>
                  </a:solidFill>
                  <a:latin typeface="Arial" panose="020B0604020202020204" pitchFamily="34" charset="0"/>
                  <a:cs typeface="Arial" panose="020B0604020202020204" pitchFamily="34" charset="0"/>
                </a:rPr>
                <a:t>.</a:t>
              </a:r>
              <a:r>
                <a:rPr lang="en-US" sz="2310" dirty="0">
                  <a:latin typeface="Arial" panose="020B0604020202020204" pitchFamily="34" charset="0"/>
                  <a:cs typeface="Arial" panose="020B0604020202020204" pitchFamily="34" charset="0"/>
                </a:rPr>
                <a:t> </a:t>
              </a:r>
            </a:p>
          </p:txBody>
        </p:sp>
        <p:sp>
          <p:nvSpPr>
            <p:cNvPr id="95" name="Oval 94">
              <a:extLst>
                <a:ext uri="{FF2B5EF4-FFF2-40B4-BE49-F238E27FC236}">
                  <a16:creationId xmlns:a16="http://schemas.microsoft.com/office/drawing/2014/main" id="{ECC4AE88-79C1-3955-99D3-44663E251317}"/>
                </a:ext>
              </a:extLst>
            </p:cNvPr>
            <p:cNvSpPr/>
            <p:nvPr/>
          </p:nvSpPr>
          <p:spPr>
            <a:xfrm>
              <a:off x="1838736" y="3932560"/>
              <a:ext cx="884420" cy="884420"/>
            </a:xfrm>
            <a:prstGeom prst="ellipse">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940" dirty="0">
                <a:solidFill>
                  <a:schemeClr val="accent2"/>
                </a:solidFill>
                <a:latin typeface="Arial" panose="020B0604020202020204" pitchFamily="34" charset="0"/>
                <a:cs typeface="Arial" panose="020B0604020202020204" pitchFamily="34" charset="0"/>
              </a:endParaRPr>
            </a:p>
          </p:txBody>
        </p:sp>
        <p:cxnSp>
          <p:nvCxnSpPr>
            <p:cNvPr id="96" name="Straight Connector 95">
              <a:extLst>
                <a:ext uri="{FF2B5EF4-FFF2-40B4-BE49-F238E27FC236}">
                  <a16:creationId xmlns:a16="http://schemas.microsoft.com/office/drawing/2014/main" id="{C72D42FD-6AA3-A4EF-FA17-8086D1A29C8C}"/>
                </a:ext>
              </a:extLst>
            </p:cNvPr>
            <p:cNvCxnSpPr/>
            <p:nvPr/>
          </p:nvCxnSpPr>
          <p:spPr>
            <a:xfrm flipH="1">
              <a:off x="2723156" y="4374770"/>
              <a:ext cx="2729661"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97" name="Group 96">
              <a:extLst>
                <a:ext uri="{FF2B5EF4-FFF2-40B4-BE49-F238E27FC236}">
                  <a16:creationId xmlns:a16="http://schemas.microsoft.com/office/drawing/2014/main" id="{93F1C8A3-D581-1BAD-B023-22013BA35917}"/>
                </a:ext>
              </a:extLst>
            </p:cNvPr>
            <p:cNvGrpSpPr/>
            <p:nvPr/>
          </p:nvGrpSpPr>
          <p:grpSpPr>
            <a:xfrm>
              <a:off x="5663739" y="3165443"/>
              <a:ext cx="2548128" cy="2453205"/>
              <a:chOff x="4821936" y="2235833"/>
              <a:chExt cx="2548128" cy="2453205"/>
            </a:xfrm>
          </p:grpSpPr>
          <p:sp>
            <p:nvSpPr>
              <p:cNvPr id="102" name="Flowchart: Decision 101">
                <a:extLst>
                  <a:ext uri="{FF2B5EF4-FFF2-40B4-BE49-F238E27FC236}">
                    <a16:creationId xmlns:a16="http://schemas.microsoft.com/office/drawing/2014/main" id="{A6BA59EE-6D42-2018-667A-F2DA141C8A02}"/>
                  </a:ext>
                </a:extLst>
              </p:cNvPr>
              <p:cNvSpPr/>
              <p:nvPr/>
            </p:nvSpPr>
            <p:spPr>
              <a:xfrm>
                <a:off x="4821936" y="3245276"/>
                <a:ext cx="2548128" cy="1443762"/>
              </a:xfrm>
              <a:prstGeom prst="flowChartDecision">
                <a:avLst/>
              </a:prstGeom>
              <a:solidFill>
                <a:schemeClr val="tx1">
                  <a:alpha val="15000"/>
                </a:schemeClr>
              </a:soli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960" b="1" dirty="0">
                  <a:latin typeface="Arial" panose="020B0604020202020204" pitchFamily="34" charset="0"/>
                  <a:ea typeface="Bebas Neue" charset="0"/>
                  <a:cs typeface="Arial" panose="020B0604020202020204" pitchFamily="34" charset="0"/>
                </a:endParaRPr>
              </a:p>
            </p:txBody>
          </p:sp>
          <p:sp>
            <p:nvSpPr>
              <p:cNvPr id="103" name="Rounded Rectangle 5">
                <a:extLst>
                  <a:ext uri="{FF2B5EF4-FFF2-40B4-BE49-F238E27FC236}">
                    <a16:creationId xmlns:a16="http://schemas.microsoft.com/office/drawing/2014/main" id="{FE1403F7-8541-0D69-4E44-6F786E0F069E}"/>
                  </a:ext>
                </a:extLst>
              </p:cNvPr>
              <p:cNvSpPr/>
              <p:nvPr/>
            </p:nvSpPr>
            <p:spPr>
              <a:xfrm>
                <a:off x="4953000" y="2235833"/>
                <a:ext cx="2286000" cy="2286000"/>
              </a:xfrm>
              <a:prstGeom prst="roundRect">
                <a:avLst>
                  <a:gd name="adj" fmla="val 6831"/>
                </a:avLst>
              </a:prstGeom>
              <a:solidFill>
                <a:schemeClr val="accent2"/>
              </a:solidFill>
              <a:ln>
                <a:noFill/>
              </a:ln>
              <a:scene3d>
                <a:camera prst="isometricTopUp"/>
                <a:lightRig rig="threePt" dir="t"/>
              </a:scene3d>
              <a:sp3d extrusionH="127000" prstMaterial="matte">
                <a:extrusionClr>
                  <a:schemeClr val="accent2"/>
                </a:extrusionClr>
                <a:contourClr>
                  <a:schemeClr val="accent1"/>
                </a:contourClr>
              </a:sp3d>
            </p:spPr>
            <p:style>
              <a:lnRef idx="2">
                <a:schemeClr val="accent1">
                  <a:shade val="50000"/>
                </a:schemeClr>
              </a:lnRef>
              <a:fillRef idx="1">
                <a:schemeClr val="accent1"/>
              </a:fillRef>
              <a:effectRef idx="0">
                <a:schemeClr val="accent1"/>
              </a:effectRef>
              <a:fontRef idx="minor">
                <a:schemeClr val="lt1"/>
              </a:fontRef>
            </p:style>
            <p:txBody>
              <a:bodyPr rtlCol="0" anchor="b"/>
              <a:lstStyle/>
              <a:p>
                <a:endParaRPr lang="en-US" sz="8910" b="1" dirty="0">
                  <a:latin typeface="Arial" panose="020B0604020202020204" pitchFamily="34" charset="0"/>
                  <a:ea typeface="Bebas Neue" charset="0"/>
                  <a:cs typeface="Arial" panose="020B0604020202020204" pitchFamily="34" charset="0"/>
                </a:endParaRPr>
              </a:p>
            </p:txBody>
          </p:sp>
        </p:grpSp>
        <p:grpSp>
          <p:nvGrpSpPr>
            <p:cNvPr id="98" name="Group 97">
              <a:extLst>
                <a:ext uri="{FF2B5EF4-FFF2-40B4-BE49-F238E27FC236}">
                  <a16:creationId xmlns:a16="http://schemas.microsoft.com/office/drawing/2014/main" id="{1A6295E4-D4F2-D330-EECA-FE88AC19C871}"/>
                </a:ext>
              </a:extLst>
            </p:cNvPr>
            <p:cNvGrpSpPr/>
            <p:nvPr/>
          </p:nvGrpSpPr>
          <p:grpSpPr>
            <a:xfrm>
              <a:off x="5676812" y="2206702"/>
              <a:ext cx="2548128" cy="2444595"/>
              <a:chOff x="4821936" y="1409825"/>
              <a:chExt cx="2548128" cy="2444595"/>
            </a:xfrm>
          </p:grpSpPr>
          <p:sp>
            <p:nvSpPr>
              <p:cNvPr id="100" name="Flowchart: Decision 99">
                <a:extLst>
                  <a:ext uri="{FF2B5EF4-FFF2-40B4-BE49-F238E27FC236}">
                    <a16:creationId xmlns:a16="http://schemas.microsoft.com/office/drawing/2014/main" id="{27BEF1FB-8EAA-2784-F772-B0955B60D520}"/>
                  </a:ext>
                </a:extLst>
              </p:cNvPr>
              <p:cNvSpPr/>
              <p:nvPr/>
            </p:nvSpPr>
            <p:spPr>
              <a:xfrm>
                <a:off x="4821936" y="2410658"/>
                <a:ext cx="2548128" cy="1443762"/>
              </a:xfrm>
              <a:prstGeom prst="flowChartDecision">
                <a:avLst/>
              </a:prstGeom>
              <a:solidFill>
                <a:schemeClr val="tx1">
                  <a:alpha val="15000"/>
                </a:schemeClr>
              </a:soli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960" b="1" dirty="0">
                  <a:latin typeface="Arial" panose="020B0604020202020204" pitchFamily="34" charset="0"/>
                  <a:ea typeface="Bebas Neue" charset="0"/>
                  <a:cs typeface="Arial" panose="020B0604020202020204" pitchFamily="34" charset="0"/>
                </a:endParaRPr>
              </a:p>
            </p:txBody>
          </p:sp>
          <p:sp>
            <p:nvSpPr>
              <p:cNvPr id="101" name="Rounded Rectangle 3">
                <a:extLst>
                  <a:ext uri="{FF2B5EF4-FFF2-40B4-BE49-F238E27FC236}">
                    <a16:creationId xmlns:a16="http://schemas.microsoft.com/office/drawing/2014/main" id="{C2A707BA-DE6F-1532-DAE5-266DC124159A}"/>
                  </a:ext>
                </a:extLst>
              </p:cNvPr>
              <p:cNvSpPr/>
              <p:nvPr/>
            </p:nvSpPr>
            <p:spPr>
              <a:xfrm>
                <a:off x="4953000" y="1409825"/>
                <a:ext cx="2286000" cy="2286000"/>
              </a:xfrm>
              <a:prstGeom prst="roundRect">
                <a:avLst>
                  <a:gd name="adj" fmla="val 6831"/>
                </a:avLst>
              </a:prstGeom>
              <a:ln>
                <a:noFill/>
              </a:ln>
              <a:scene3d>
                <a:camera prst="isometricTopUp"/>
                <a:lightRig rig="threePt" dir="t"/>
              </a:scene3d>
              <a:sp3d extrusionH="127000" contourW="12700" prstMaterial="matte">
                <a:extrusionClr>
                  <a:schemeClr val="accent1"/>
                </a:extrusionClr>
                <a:contourClr>
                  <a:schemeClr val="accent1"/>
                </a:contourClr>
              </a:sp3d>
            </p:spPr>
            <p:style>
              <a:lnRef idx="2">
                <a:schemeClr val="accent1">
                  <a:shade val="50000"/>
                </a:schemeClr>
              </a:lnRef>
              <a:fillRef idx="1">
                <a:schemeClr val="accent1"/>
              </a:fillRef>
              <a:effectRef idx="0">
                <a:schemeClr val="accent1"/>
              </a:effectRef>
              <a:fontRef idx="minor">
                <a:schemeClr val="lt1"/>
              </a:fontRef>
            </p:style>
            <p:txBody>
              <a:bodyPr rtlCol="0" anchor="b"/>
              <a:lstStyle/>
              <a:p>
                <a:endParaRPr lang="en-US" sz="8910" b="1" dirty="0">
                  <a:latin typeface="Arial" panose="020B0604020202020204" pitchFamily="34" charset="0"/>
                  <a:ea typeface="Bebas Neue" charset="0"/>
                  <a:cs typeface="Arial" panose="020B0604020202020204" pitchFamily="34" charset="0"/>
                </a:endParaRPr>
              </a:p>
            </p:txBody>
          </p:sp>
        </p:grpSp>
        <p:sp>
          <p:nvSpPr>
            <p:cNvPr id="99" name="TextBox 98">
              <a:extLst>
                <a:ext uri="{FF2B5EF4-FFF2-40B4-BE49-F238E27FC236}">
                  <a16:creationId xmlns:a16="http://schemas.microsoft.com/office/drawing/2014/main" id="{7E52D652-E757-8ECA-9A2C-D01CE965C019}"/>
                </a:ext>
              </a:extLst>
            </p:cNvPr>
            <p:cNvSpPr txBox="1"/>
            <p:nvPr/>
          </p:nvSpPr>
          <p:spPr>
            <a:xfrm>
              <a:off x="2723156" y="4020282"/>
              <a:ext cx="2548128" cy="1395565"/>
            </a:xfrm>
            <a:prstGeom prst="rect">
              <a:avLst/>
            </a:prstGeom>
            <a:noFill/>
          </p:spPr>
          <p:txBody>
            <a:bodyPr wrap="square" lIns="201168" rIns="201168" rtlCol="0">
              <a:spAutoFit/>
            </a:bodyPr>
            <a:lstStyle/>
            <a:p>
              <a:pPr>
                <a:spcAft>
                  <a:spcPts val="990"/>
                </a:spcAft>
              </a:pPr>
              <a:r>
                <a:rPr lang="en-US" sz="2970" dirty="0">
                  <a:solidFill>
                    <a:schemeClr val="accent2"/>
                  </a:solidFill>
                  <a:latin typeface="Arial" panose="020B0604020202020204" pitchFamily="34" charset="0"/>
                  <a:ea typeface="Bebas Neue" charset="0"/>
                  <a:cs typeface="Arial" panose="020B0604020202020204" pitchFamily="34" charset="0"/>
                </a:rPr>
                <a:t>System Exception</a:t>
              </a:r>
            </a:p>
            <a:p>
              <a:pPr>
                <a:spcAft>
                  <a:spcPts val="990"/>
                </a:spcAft>
              </a:pPr>
              <a:r>
                <a:rPr lang="en-US" sz="2640" dirty="0">
                  <a:solidFill>
                    <a:srgbClr val="7F7F7F"/>
                  </a:solidFill>
                  <a:latin typeface="Arial" panose="020B0604020202020204" pitchFamily="34" charset="0"/>
                  <a:cs typeface="Arial" panose="020B0604020202020204" pitchFamily="34" charset="0"/>
                </a:rPr>
                <a:t>The disruption caused due to a system failure is called a system exception.</a:t>
              </a:r>
            </a:p>
          </p:txBody>
        </p:sp>
      </p:grpSp>
    </p:spTree>
    <p:extLst>
      <p:ext uri="{BB962C8B-B14F-4D97-AF65-F5344CB8AC3E}">
        <p14:creationId xmlns:p14="http://schemas.microsoft.com/office/powerpoint/2010/main" val="755182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8345133-84D9-A600-C27C-FE7C59957A41}"/>
              </a:ext>
            </a:extLst>
          </p:cNvPr>
          <p:cNvSpPr txBox="1"/>
          <p:nvPr/>
        </p:nvSpPr>
        <p:spPr>
          <a:xfrm>
            <a:off x="3074201" y="416834"/>
            <a:ext cx="12463879" cy="904863"/>
          </a:xfrm>
          <a:prstGeom prst="rect">
            <a:avLst/>
          </a:prstGeom>
          <a:noFill/>
        </p:spPr>
        <p:txBody>
          <a:bodyPr wrap="square" rtlCol="0">
            <a:spAutoFit/>
          </a:bodyPr>
          <a:lstStyle/>
          <a:p>
            <a:r>
              <a:rPr lang="en-US" sz="5280" b="1" kern="1200" dirty="0">
                <a:solidFill>
                  <a:srgbClr val="0085CA"/>
                </a:solidFill>
                <a:latin typeface="Arial" panose="020B0604020202020204" pitchFamily="34" charset="0"/>
                <a:cs typeface="Arial" panose="020B0604020202020204" pitchFamily="34" charset="0"/>
              </a:rPr>
              <a:t>Business Exception</a:t>
            </a:r>
          </a:p>
        </p:txBody>
      </p:sp>
      <p:grpSp>
        <p:nvGrpSpPr>
          <p:cNvPr id="5" name="Group 4">
            <a:extLst>
              <a:ext uri="{FF2B5EF4-FFF2-40B4-BE49-F238E27FC236}">
                <a16:creationId xmlns:a16="http://schemas.microsoft.com/office/drawing/2014/main" id="{2A8B0190-3357-CA75-B3ED-4737F6CD982B}"/>
              </a:ext>
            </a:extLst>
          </p:cNvPr>
          <p:cNvGrpSpPr/>
          <p:nvPr/>
        </p:nvGrpSpPr>
        <p:grpSpPr>
          <a:xfrm>
            <a:off x="3816252" y="2416203"/>
            <a:ext cx="13581368" cy="7571885"/>
            <a:chOff x="2312880" y="1464365"/>
            <a:chExt cx="8231132" cy="4589021"/>
          </a:xfrm>
        </p:grpSpPr>
        <p:grpSp>
          <p:nvGrpSpPr>
            <p:cNvPr id="6" name="Group 5">
              <a:extLst>
                <a:ext uri="{FF2B5EF4-FFF2-40B4-BE49-F238E27FC236}">
                  <a16:creationId xmlns:a16="http://schemas.microsoft.com/office/drawing/2014/main" id="{914D3161-A393-324E-DC45-1A62CB8D6A41}"/>
                </a:ext>
              </a:extLst>
            </p:cNvPr>
            <p:cNvGrpSpPr/>
            <p:nvPr/>
          </p:nvGrpSpPr>
          <p:grpSpPr>
            <a:xfrm>
              <a:off x="2312880" y="1464365"/>
              <a:ext cx="2417667" cy="4589021"/>
              <a:chOff x="6357551" y="1103586"/>
              <a:chExt cx="2417667" cy="3873743"/>
            </a:xfrm>
          </p:grpSpPr>
          <p:sp>
            <p:nvSpPr>
              <p:cNvPr id="47" name="Rectangle 46">
                <a:extLst>
                  <a:ext uri="{FF2B5EF4-FFF2-40B4-BE49-F238E27FC236}">
                    <a16:creationId xmlns:a16="http://schemas.microsoft.com/office/drawing/2014/main" id="{6E3319C6-86BB-2255-A33A-518718578BCA}"/>
                  </a:ext>
                </a:extLst>
              </p:cNvPr>
              <p:cNvSpPr/>
              <p:nvPr/>
            </p:nvSpPr>
            <p:spPr>
              <a:xfrm>
                <a:off x="6357551" y="1103586"/>
                <a:ext cx="2397211" cy="3846066"/>
              </a:xfrm>
              <a:prstGeom prst="rect">
                <a:avLst/>
              </a:prstGeom>
              <a:solidFill>
                <a:schemeClr val="bg1"/>
              </a:solidFill>
              <a:ln>
                <a:solidFill>
                  <a:srgbClr val="002855"/>
                </a:solidFill>
              </a:ln>
              <a:effectLst>
                <a:outerShdw blurRad="38100" sx="102000" sy="102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508760">
                  <a:buClrTx/>
                  <a:defRPr/>
                </a:pPr>
                <a:endParaRPr lang="en-US" sz="2970" kern="1200" dirty="0">
                  <a:solidFill>
                    <a:prstClr val="white"/>
                  </a:solidFill>
                  <a:latin typeface="Arial" panose="020B0604020202020204" pitchFamily="34" charset="0"/>
                  <a:cs typeface="Arial" panose="020B0604020202020204" pitchFamily="34" charset="0"/>
                </a:endParaRPr>
              </a:p>
            </p:txBody>
          </p:sp>
          <p:cxnSp>
            <p:nvCxnSpPr>
              <p:cNvPr id="48" name="Straight Connector 47">
                <a:extLst>
                  <a:ext uri="{FF2B5EF4-FFF2-40B4-BE49-F238E27FC236}">
                    <a16:creationId xmlns:a16="http://schemas.microsoft.com/office/drawing/2014/main" id="{A31009DA-4AFC-AB45-4537-19968CF4F60C}"/>
                  </a:ext>
                </a:extLst>
              </p:cNvPr>
              <p:cNvCxnSpPr>
                <a:cxnSpLocks/>
              </p:cNvCxnSpPr>
              <p:nvPr/>
            </p:nvCxnSpPr>
            <p:spPr>
              <a:xfrm>
                <a:off x="6896539" y="1686988"/>
                <a:ext cx="1341120" cy="0"/>
              </a:xfrm>
              <a:prstGeom prst="line">
                <a:avLst/>
              </a:prstGeom>
              <a:ln w="38100">
                <a:solidFill>
                  <a:srgbClr val="002855"/>
                </a:solidFill>
              </a:ln>
            </p:spPr>
            <p:style>
              <a:lnRef idx="1">
                <a:schemeClr val="accent1"/>
              </a:lnRef>
              <a:fillRef idx="0">
                <a:schemeClr val="accent1"/>
              </a:fillRef>
              <a:effectRef idx="0">
                <a:schemeClr val="accent1"/>
              </a:effectRef>
              <a:fontRef idx="minor">
                <a:schemeClr val="tx1"/>
              </a:fontRef>
            </p:style>
          </p:cxnSp>
          <p:sp>
            <p:nvSpPr>
              <p:cNvPr id="49" name="Title 3">
                <a:extLst>
                  <a:ext uri="{FF2B5EF4-FFF2-40B4-BE49-F238E27FC236}">
                    <a16:creationId xmlns:a16="http://schemas.microsoft.com/office/drawing/2014/main" id="{6876429D-BDE9-3E7C-9CBA-2A94A621843C}"/>
                  </a:ext>
                </a:extLst>
              </p:cNvPr>
              <p:cNvSpPr txBox="1">
                <a:spLocks/>
              </p:cNvSpPr>
              <p:nvPr/>
            </p:nvSpPr>
            <p:spPr>
              <a:xfrm>
                <a:off x="6357551" y="1103587"/>
                <a:ext cx="2397211" cy="760680"/>
              </a:xfrm>
              <a:prstGeom prst="rect">
                <a:avLst/>
              </a:prstGeom>
            </p:spPr>
            <p:txBody>
              <a:bodyPr anchor="ctr"/>
              <a:lstStyle>
                <a:lvl1pPr algn="l" defTabSz="914400" rtl="0" eaLnBrk="1" latinLnBrk="0" hangingPunct="1">
                  <a:lnSpc>
                    <a:spcPct val="75000"/>
                  </a:lnSpc>
                  <a:spcBef>
                    <a:spcPct val="0"/>
                  </a:spcBef>
                  <a:buNone/>
                  <a:defRPr sz="4800" b="1" i="0" kern="1200">
                    <a:solidFill>
                      <a:schemeClr val="tx1"/>
                    </a:solidFill>
                    <a:latin typeface="Bebas Neue" charset="0"/>
                    <a:ea typeface="Bebas Neue" charset="0"/>
                    <a:cs typeface="Bebas Neue" charset="0"/>
                  </a:defRPr>
                </a:lvl1pPr>
              </a:lstStyle>
              <a:p>
                <a:pPr algn="ctr" defTabSz="1508760">
                  <a:lnSpc>
                    <a:spcPct val="80000"/>
                  </a:lnSpc>
                  <a:buClrTx/>
                  <a:defRPr/>
                </a:pPr>
                <a:r>
                  <a:rPr lang="en-US" sz="3960" b="0" dirty="0">
                    <a:solidFill>
                      <a:srgbClr val="002855"/>
                    </a:solidFill>
                    <a:latin typeface="Arial" panose="020B0604020202020204" pitchFamily="34" charset="0"/>
                    <a:ea typeface="linea-basic-10" charset="0"/>
                    <a:cs typeface="Arial" panose="020B0604020202020204" pitchFamily="34" charset="0"/>
                  </a:rPr>
                  <a:t>Definition</a:t>
                </a:r>
              </a:p>
            </p:txBody>
          </p:sp>
          <p:sp>
            <p:nvSpPr>
              <p:cNvPr id="50" name="Title 3">
                <a:extLst>
                  <a:ext uri="{FF2B5EF4-FFF2-40B4-BE49-F238E27FC236}">
                    <a16:creationId xmlns:a16="http://schemas.microsoft.com/office/drawing/2014/main" id="{5A924AEC-B2CD-320E-5790-B32E9C743E1B}"/>
                  </a:ext>
                </a:extLst>
              </p:cNvPr>
              <p:cNvSpPr txBox="1">
                <a:spLocks/>
              </p:cNvSpPr>
              <p:nvPr/>
            </p:nvSpPr>
            <p:spPr>
              <a:xfrm>
                <a:off x="6422410" y="3261893"/>
                <a:ext cx="2265878" cy="847547"/>
              </a:xfrm>
              <a:prstGeom prst="rect">
                <a:avLst/>
              </a:prstGeom>
            </p:spPr>
            <p:txBody>
              <a:bodyPr/>
              <a:lstStyle>
                <a:lvl1pPr algn="l" defTabSz="914400" rtl="0" eaLnBrk="1" latinLnBrk="0" hangingPunct="1">
                  <a:lnSpc>
                    <a:spcPct val="75000"/>
                  </a:lnSpc>
                  <a:spcBef>
                    <a:spcPct val="0"/>
                  </a:spcBef>
                  <a:buNone/>
                  <a:defRPr sz="4800" b="1" i="0" kern="1200">
                    <a:solidFill>
                      <a:schemeClr val="tx1"/>
                    </a:solidFill>
                    <a:latin typeface="Bebas Neue" charset="0"/>
                    <a:ea typeface="Bebas Neue" charset="0"/>
                    <a:cs typeface="Bebas Neue" charset="0"/>
                  </a:defRPr>
                </a:lvl1pPr>
              </a:lstStyle>
              <a:p>
                <a:pPr algn="ctr" defTabSz="1508760">
                  <a:lnSpc>
                    <a:spcPct val="80000"/>
                  </a:lnSpc>
                  <a:buClrTx/>
                  <a:defRPr/>
                </a:pPr>
                <a:endParaRPr lang="en-US" sz="3960" dirty="0">
                  <a:solidFill>
                    <a:prstClr val="black"/>
                  </a:solidFill>
                  <a:latin typeface="Arial" panose="020B0604020202020204" pitchFamily="34" charset="0"/>
                  <a:cs typeface="Arial" panose="020B0604020202020204" pitchFamily="34" charset="0"/>
                </a:endParaRPr>
              </a:p>
            </p:txBody>
          </p:sp>
          <p:sp>
            <p:nvSpPr>
              <p:cNvPr id="51" name="Title 3">
                <a:extLst>
                  <a:ext uri="{FF2B5EF4-FFF2-40B4-BE49-F238E27FC236}">
                    <a16:creationId xmlns:a16="http://schemas.microsoft.com/office/drawing/2014/main" id="{4714F971-FFD1-7837-5DD2-289EB2D16307}"/>
                  </a:ext>
                </a:extLst>
              </p:cNvPr>
              <p:cNvSpPr txBox="1">
                <a:spLocks/>
              </p:cNvSpPr>
              <p:nvPr/>
            </p:nvSpPr>
            <p:spPr>
              <a:xfrm>
                <a:off x="6378008" y="1965771"/>
                <a:ext cx="2397210" cy="3011558"/>
              </a:xfrm>
              <a:prstGeom prst="rect">
                <a:avLst/>
              </a:prstGeom>
            </p:spPr>
            <p:txBody>
              <a:bodyPr/>
              <a:lstStyle>
                <a:lvl1pPr algn="l" defTabSz="914400" rtl="0" eaLnBrk="1" latinLnBrk="0" hangingPunct="1">
                  <a:lnSpc>
                    <a:spcPct val="75000"/>
                  </a:lnSpc>
                  <a:spcBef>
                    <a:spcPct val="0"/>
                  </a:spcBef>
                  <a:buNone/>
                  <a:defRPr sz="4800" b="1" i="0" kern="1200">
                    <a:solidFill>
                      <a:schemeClr val="tx1"/>
                    </a:solidFill>
                    <a:latin typeface="Bebas Neue" charset="0"/>
                    <a:ea typeface="Bebas Neue" charset="0"/>
                    <a:cs typeface="Bebas Neue" charset="0"/>
                  </a:defRPr>
                </a:lvl1pPr>
              </a:lstStyle>
              <a:p>
                <a:pPr marL="471488" indent="-471488">
                  <a:lnSpc>
                    <a:spcPct val="100000"/>
                  </a:lnSpc>
                  <a:buClrTx/>
                  <a:buFont typeface="Wingdings" panose="05000000000000000000" pitchFamily="2" charset="2"/>
                  <a:buChar char="§"/>
                  <a:defRPr/>
                </a:pPr>
                <a:r>
                  <a:rPr lang="en-IN" sz="2640" b="0" dirty="0">
                    <a:solidFill>
                      <a:srgbClr val="99A5AF"/>
                    </a:solidFill>
                    <a:latin typeface="Arial" panose="020B0604020202020204" pitchFamily="34" charset="0"/>
                    <a:ea typeface="Source Sans Pro" charset="0"/>
                    <a:cs typeface="Arial" panose="020B0604020202020204" pitchFamily="34" charset="0"/>
                  </a:rPr>
                  <a:t>Any deviation from the standard business rule in a process or activity is called business exception.</a:t>
                </a:r>
                <a:endParaRPr lang="en-US" sz="2640" b="0" dirty="0">
                  <a:solidFill>
                    <a:srgbClr val="99A5AF"/>
                  </a:solidFill>
                  <a:latin typeface="Arial" panose="020B0604020202020204" pitchFamily="34" charset="0"/>
                  <a:ea typeface="Source Sans Pro" charset="0"/>
                  <a:cs typeface="Arial" panose="020B0604020202020204" pitchFamily="34" charset="0"/>
                </a:endParaRPr>
              </a:p>
            </p:txBody>
          </p:sp>
        </p:grpSp>
        <p:grpSp>
          <p:nvGrpSpPr>
            <p:cNvPr id="17" name="Group 16">
              <a:extLst>
                <a:ext uri="{FF2B5EF4-FFF2-40B4-BE49-F238E27FC236}">
                  <a16:creationId xmlns:a16="http://schemas.microsoft.com/office/drawing/2014/main" id="{B3750640-A545-2B8D-72B2-5C297EDD2872}"/>
                </a:ext>
              </a:extLst>
            </p:cNvPr>
            <p:cNvGrpSpPr/>
            <p:nvPr/>
          </p:nvGrpSpPr>
          <p:grpSpPr>
            <a:xfrm>
              <a:off x="5215741" y="1464365"/>
              <a:ext cx="2417667" cy="4589021"/>
              <a:chOff x="6448193" y="1384852"/>
              <a:chExt cx="2417667" cy="4589021"/>
            </a:xfrm>
          </p:grpSpPr>
          <p:grpSp>
            <p:nvGrpSpPr>
              <p:cNvPr id="25" name="Group 24">
                <a:extLst>
                  <a:ext uri="{FF2B5EF4-FFF2-40B4-BE49-F238E27FC236}">
                    <a16:creationId xmlns:a16="http://schemas.microsoft.com/office/drawing/2014/main" id="{3C2DC54A-C9F8-6EE5-B3F4-ABCA96F1AC99}"/>
                  </a:ext>
                </a:extLst>
              </p:cNvPr>
              <p:cNvGrpSpPr/>
              <p:nvPr/>
            </p:nvGrpSpPr>
            <p:grpSpPr>
              <a:xfrm>
                <a:off x="6448193" y="1384852"/>
                <a:ext cx="2417667" cy="4589021"/>
                <a:chOff x="6357551" y="1103586"/>
                <a:chExt cx="2417667" cy="3873743"/>
              </a:xfrm>
            </p:grpSpPr>
            <p:sp>
              <p:nvSpPr>
                <p:cNvPr id="27" name="Rectangle 26">
                  <a:extLst>
                    <a:ext uri="{FF2B5EF4-FFF2-40B4-BE49-F238E27FC236}">
                      <a16:creationId xmlns:a16="http://schemas.microsoft.com/office/drawing/2014/main" id="{CA7F7848-2AEB-83DF-1907-14C770E73588}"/>
                    </a:ext>
                  </a:extLst>
                </p:cNvPr>
                <p:cNvSpPr/>
                <p:nvPr/>
              </p:nvSpPr>
              <p:spPr>
                <a:xfrm>
                  <a:off x="6357551" y="1103586"/>
                  <a:ext cx="2397211" cy="3846066"/>
                </a:xfrm>
                <a:prstGeom prst="rect">
                  <a:avLst/>
                </a:prstGeom>
                <a:solidFill>
                  <a:schemeClr val="bg1"/>
                </a:solidFill>
                <a:ln>
                  <a:solidFill>
                    <a:srgbClr val="5EC1EA"/>
                  </a:solidFill>
                </a:ln>
                <a:effectLst>
                  <a:outerShdw blurRad="38100" sx="102000" sy="102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508760">
                    <a:buClrTx/>
                    <a:defRPr/>
                  </a:pPr>
                  <a:endParaRPr lang="en-US" sz="2970" kern="1200" dirty="0">
                    <a:solidFill>
                      <a:prstClr val="white"/>
                    </a:solidFill>
                    <a:latin typeface="Arial" panose="020B0604020202020204" pitchFamily="34" charset="0"/>
                    <a:cs typeface="Arial" panose="020B0604020202020204" pitchFamily="34" charset="0"/>
                  </a:endParaRPr>
                </a:p>
              </p:txBody>
            </p:sp>
            <p:sp>
              <p:nvSpPr>
                <p:cNvPr id="44" name="Title 3">
                  <a:extLst>
                    <a:ext uri="{FF2B5EF4-FFF2-40B4-BE49-F238E27FC236}">
                      <a16:creationId xmlns:a16="http://schemas.microsoft.com/office/drawing/2014/main" id="{8D53640C-A348-683A-B888-E9CA022B3426}"/>
                    </a:ext>
                  </a:extLst>
                </p:cNvPr>
                <p:cNvSpPr txBox="1">
                  <a:spLocks/>
                </p:cNvSpPr>
                <p:nvPr/>
              </p:nvSpPr>
              <p:spPr>
                <a:xfrm>
                  <a:off x="6357551" y="1103587"/>
                  <a:ext cx="2397211" cy="760680"/>
                </a:xfrm>
                <a:prstGeom prst="rect">
                  <a:avLst/>
                </a:prstGeom>
              </p:spPr>
              <p:txBody>
                <a:bodyPr anchor="ctr"/>
                <a:lstStyle>
                  <a:lvl1pPr algn="l" defTabSz="914400" rtl="0" eaLnBrk="1" latinLnBrk="0" hangingPunct="1">
                    <a:lnSpc>
                      <a:spcPct val="75000"/>
                    </a:lnSpc>
                    <a:spcBef>
                      <a:spcPct val="0"/>
                    </a:spcBef>
                    <a:buNone/>
                    <a:defRPr sz="4800" b="1" i="0" kern="1200">
                      <a:solidFill>
                        <a:schemeClr val="tx1"/>
                      </a:solidFill>
                      <a:latin typeface="Bebas Neue" charset="0"/>
                      <a:ea typeface="Bebas Neue" charset="0"/>
                      <a:cs typeface="Bebas Neue" charset="0"/>
                    </a:defRPr>
                  </a:lvl1pPr>
                </a:lstStyle>
                <a:p>
                  <a:pPr algn="ctr" defTabSz="1508760">
                    <a:lnSpc>
                      <a:spcPct val="80000"/>
                    </a:lnSpc>
                    <a:buClrTx/>
                    <a:defRPr/>
                  </a:pPr>
                  <a:r>
                    <a:rPr lang="en-US" sz="3960" b="0" dirty="0">
                      <a:solidFill>
                        <a:srgbClr val="5EC1EA"/>
                      </a:solidFill>
                      <a:latin typeface="Arial" panose="020B0604020202020204" pitchFamily="34" charset="0"/>
                      <a:ea typeface="linea-basic-10" charset="0"/>
                      <a:cs typeface="Arial" panose="020B0604020202020204" pitchFamily="34" charset="0"/>
                    </a:rPr>
                    <a:t>Example</a:t>
                  </a:r>
                </a:p>
              </p:txBody>
            </p:sp>
            <p:sp>
              <p:nvSpPr>
                <p:cNvPr id="45" name="Title 3">
                  <a:extLst>
                    <a:ext uri="{FF2B5EF4-FFF2-40B4-BE49-F238E27FC236}">
                      <a16:creationId xmlns:a16="http://schemas.microsoft.com/office/drawing/2014/main" id="{07DC7E8F-3B3A-1BA2-4BDB-FA0571C29A90}"/>
                    </a:ext>
                  </a:extLst>
                </p:cNvPr>
                <p:cNvSpPr txBox="1">
                  <a:spLocks/>
                </p:cNvSpPr>
                <p:nvPr/>
              </p:nvSpPr>
              <p:spPr>
                <a:xfrm>
                  <a:off x="6422410" y="3261893"/>
                  <a:ext cx="2265878" cy="847547"/>
                </a:xfrm>
                <a:prstGeom prst="rect">
                  <a:avLst/>
                </a:prstGeom>
              </p:spPr>
              <p:txBody>
                <a:bodyPr/>
                <a:lstStyle>
                  <a:lvl1pPr algn="l" defTabSz="914400" rtl="0" eaLnBrk="1" latinLnBrk="0" hangingPunct="1">
                    <a:lnSpc>
                      <a:spcPct val="75000"/>
                    </a:lnSpc>
                    <a:spcBef>
                      <a:spcPct val="0"/>
                    </a:spcBef>
                    <a:buNone/>
                    <a:defRPr sz="4800" b="1" i="0" kern="1200">
                      <a:solidFill>
                        <a:schemeClr val="tx1"/>
                      </a:solidFill>
                      <a:latin typeface="Bebas Neue" charset="0"/>
                      <a:ea typeface="Bebas Neue" charset="0"/>
                      <a:cs typeface="Bebas Neue" charset="0"/>
                    </a:defRPr>
                  </a:lvl1pPr>
                </a:lstStyle>
                <a:p>
                  <a:pPr algn="ctr" defTabSz="1508760">
                    <a:lnSpc>
                      <a:spcPct val="80000"/>
                    </a:lnSpc>
                    <a:buClrTx/>
                    <a:defRPr/>
                  </a:pPr>
                  <a:endParaRPr lang="en-US" sz="3960" dirty="0">
                    <a:solidFill>
                      <a:prstClr val="black"/>
                    </a:solidFill>
                    <a:latin typeface="Arial" panose="020B0604020202020204" pitchFamily="34" charset="0"/>
                    <a:cs typeface="Arial" panose="020B0604020202020204" pitchFamily="34" charset="0"/>
                  </a:endParaRPr>
                </a:p>
              </p:txBody>
            </p:sp>
            <p:sp>
              <p:nvSpPr>
                <p:cNvPr id="46" name="Title 3">
                  <a:extLst>
                    <a:ext uri="{FF2B5EF4-FFF2-40B4-BE49-F238E27FC236}">
                      <a16:creationId xmlns:a16="http://schemas.microsoft.com/office/drawing/2014/main" id="{7D58DD3D-DA1E-A852-AB52-7C0EEF5D5F92}"/>
                    </a:ext>
                  </a:extLst>
                </p:cNvPr>
                <p:cNvSpPr txBox="1">
                  <a:spLocks/>
                </p:cNvSpPr>
                <p:nvPr/>
              </p:nvSpPr>
              <p:spPr>
                <a:xfrm>
                  <a:off x="6378008" y="1965771"/>
                  <a:ext cx="2397210" cy="3011558"/>
                </a:xfrm>
                <a:prstGeom prst="rect">
                  <a:avLst/>
                </a:prstGeom>
              </p:spPr>
              <p:txBody>
                <a:bodyPr/>
                <a:lstStyle>
                  <a:lvl1pPr algn="l" defTabSz="914400" rtl="0" eaLnBrk="1" latinLnBrk="0" hangingPunct="1">
                    <a:lnSpc>
                      <a:spcPct val="75000"/>
                    </a:lnSpc>
                    <a:spcBef>
                      <a:spcPct val="0"/>
                    </a:spcBef>
                    <a:buNone/>
                    <a:defRPr sz="4800" b="1" i="0" kern="1200">
                      <a:solidFill>
                        <a:schemeClr val="tx1"/>
                      </a:solidFill>
                      <a:latin typeface="Bebas Neue" charset="0"/>
                      <a:ea typeface="Bebas Neue" charset="0"/>
                      <a:cs typeface="Bebas Neue" charset="0"/>
                    </a:defRPr>
                  </a:lvl1pPr>
                </a:lstStyle>
                <a:p>
                  <a:pPr marL="471488" indent="-471488">
                    <a:lnSpc>
                      <a:spcPct val="100000"/>
                    </a:lnSpc>
                    <a:buClrTx/>
                    <a:buFont typeface="Wingdings" panose="05000000000000000000" pitchFamily="2" charset="2"/>
                    <a:buChar char="§"/>
                    <a:defRPr/>
                  </a:pPr>
                  <a:r>
                    <a:rPr lang="en-IN" sz="2640" b="0" dirty="0">
                      <a:solidFill>
                        <a:srgbClr val="98A4AE"/>
                      </a:solidFill>
                      <a:latin typeface="Arial" panose="020B0604020202020204" pitchFamily="34" charset="0"/>
                      <a:ea typeface="Source Sans Pro" charset="0"/>
                      <a:cs typeface="Arial" panose="020B0604020202020204" pitchFamily="34" charset="0"/>
                    </a:rPr>
                    <a:t>If the subject of an email is not standard and keeps on changing, the Robot will not be able to pick it. This  results in a business exception.</a:t>
                  </a:r>
                  <a:endParaRPr lang="en-US" sz="2640" b="0" dirty="0">
                    <a:solidFill>
                      <a:srgbClr val="98A4AE"/>
                    </a:solidFill>
                    <a:latin typeface="Arial" panose="020B0604020202020204" pitchFamily="34" charset="0"/>
                    <a:ea typeface="Source Sans Pro" charset="0"/>
                    <a:cs typeface="Arial" panose="020B0604020202020204" pitchFamily="34" charset="0"/>
                  </a:endParaRPr>
                </a:p>
              </p:txBody>
            </p:sp>
          </p:grpSp>
          <p:cxnSp>
            <p:nvCxnSpPr>
              <p:cNvPr id="26" name="Straight Connector 25">
                <a:extLst>
                  <a:ext uri="{FF2B5EF4-FFF2-40B4-BE49-F238E27FC236}">
                    <a16:creationId xmlns:a16="http://schemas.microsoft.com/office/drawing/2014/main" id="{F2FB8E2E-2386-3C87-CFF0-F78B4E427A70}"/>
                  </a:ext>
                </a:extLst>
              </p:cNvPr>
              <p:cNvCxnSpPr>
                <a:cxnSpLocks/>
              </p:cNvCxnSpPr>
              <p:nvPr/>
            </p:nvCxnSpPr>
            <p:spPr>
              <a:xfrm>
                <a:off x="7044033" y="2075977"/>
                <a:ext cx="1223667" cy="0"/>
              </a:xfrm>
              <a:prstGeom prst="line">
                <a:avLst/>
              </a:prstGeom>
              <a:ln w="38100">
                <a:solidFill>
                  <a:srgbClr val="5EC1EA"/>
                </a:solidFill>
              </a:ln>
            </p:spPr>
            <p:style>
              <a:lnRef idx="1">
                <a:schemeClr val="accent1"/>
              </a:lnRef>
              <a:fillRef idx="0">
                <a:schemeClr val="accent1"/>
              </a:fillRef>
              <a:effectRef idx="0">
                <a:schemeClr val="accent1"/>
              </a:effectRef>
              <a:fontRef idx="minor">
                <a:schemeClr val="tx1"/>
              </a:fontRef>
            </p:style>
          </p:cxnSp>
        </p:grpSp>
        <p:grpSp>
          <p:nvGrpSpPr>
            <p:cNvPr id="18" name="Group 17">
              <a:extLst>
                <a:ext uri="{FF2B5EF4-FFF2-40B4-BE49-F238E27FC236}">
                  <a16:creationId xmlns:a16="http://schemas.microsoft.com/office/drawing/2014/main" id="{C8685674-5023-0077-D41D-7FB586A3C40A}"/>
                </a:ext>
              </a:extLst>
            </p:cNvPr>
            <p:cNvGrpSpPr/>
            <p:nvPr/>
          </p:nvGrpSpPr>
          <p:grpSpPr>
            <a:xfrm>
              <a:off x="8126345" y="1464365"/>
              <a:ext cx="2417667" cy="4589012"/>
              <a:chOff x="9358797" y="1384852"/>
              <a:chExt cx="2417667" cy="4589012"/>
            </a:xfrm>
          </p:grpSpPr>
          <p:grpSp>
            <p:nvGrpSpPr>
              <p:cNvPr id="19" name="Group 18">
                <a:extLst>
                  <a:ext uri="{FF2B5EF4-FFF2-40B4-BE49-F238E27FC236}">
                    <a16:creationId xmlns:a16="http://schemas.microsoft.com/office/drawing/2014/main" id="{FDA6A667-7450-7758-AE94-FC06A8D022C8}"/>
                  </a:ext>
                </a:extLst>
              </p:cNvPr>
              <p:cNvGrpSpPr/>
              <p:nvPr/>
            </p:nvGrpSpPr>
            <p:grpSpPr>
              <a:xfrm>
                <a:off x="9358797" y="1384852"/>
                <a:ext cx="2417667" cy="4589012"/>
                <a:chOff x="6357551" y="1103586"/>
                <a:chExt cx="2417667" cy="3873741"/>
              </a:xfrm>
            </p:grpSpPr>
            <p:sp>
              <p:nvSpPr>
                <p:cNvPr id="21" name="Rectangle 20">
                  <a:extLst>
                    <a:ext uri="{FF2B5EF4-FFF2-40B4-BE49-F238E27FC236}">
                      <a16:creationId xmlns:a16="http://schemas.microsoft.com/office/drawing/2014/main" id="{9EDE4937-C959-CFE1-61A8-04A7FA0EF17B}"/>
                    </a:ext>
                  </a:extLst>
                </p:cNvPr>
                <p:cNvSpPr/>
                <p:nvPr/>
              </p:nvSpPr>
              <p:spPr>
                <a:xfrm>
                  <a:off x="6357551" y="1103586"/>
                  <a:ext cx="2397211" cy="3846066"/>
                </a:xfrm>
                <a:prstGeom prst="rect">
                  <a:avLst/>
                </a:prstGeom>
                <a:solidFill>
                  <a:schemeClr val="bg1"/>
                </a:solidFill>
                <a:ln>
                  <a:solidFill>
                    <a:srgbClr val="FF6900"/>
                  </a:solidFill>
                </a:ln>
                <a:effectLst>
                  <a:outerShdw blurRad="38100" sx="102000" sy="102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508760">
                    <a:buClrTx/>
                    <a:defRPr/>
                  </a:pPr>
                  <a:endParaRPr lang="en-US" sz="2970" kern="1200" dirty="0">
                    <a:solidFill>
                      <a:prstClr val="white"/>
                    </a:solidFill>
                    <a:latin typeface="Arial" panose="020B0604020202020204" pitchFamily="34" charset="0"/>
                    <a:cs typeface="Arial" panose="020B0604020202020204" pitchFamily="34" charset="0"/>
                  </a:endParaRPr>
                </a:p>
              </p:txBody>
            </p:sp>
            <p:sp>
              <p:nvSpPr>
                <p:cNvPr id="22" name="Title 3">
                  <a:extLst>
                    <a:ext uri="{FF2B5EF4-FFF2-40B4-BE49-F238E27FC236}">
                      <a16:creationId xmlns:a16="http://schemas.microsoft.com/office/drawing/2014/main" id="{A4C47DA4-29BA-47DF-EA02-FB8CD4C86966}"/>
                    </a:ext>
                  </a:extLst>
                </p:cNvPr>
                <p:cNvSpPr txBox="1">
                  <a:spLocks/>
                </p:cNvSpPr>
                <p:nvPr/>
              </p:nvSpPr>
              <p:spPr>
                <a:xfrm>
                  <a:off x="6357551" y="1103587"/>
                  <a:ext cx="2397211" cy="818833"/>
                </a:xfrm>
                <a:prstGeom prst="rect">
                  <a:avLst/>
                </a:prstGeom>
              </p:spPr>
              <p:txBody>
                <a:bodyPr anchor="ctr"/>
                <a:lstStyle>
                  <a:lvl1pPr algn="l" defTabSz="914400" rtl="0" eaLnBrk="1" latinLnBrk="0" hangingPunct="1">
                    <a:lnSpc>
                      <a:spcPct val="75000"/>
                    </a:lnSpc>
                    <a:spcBef>
                      <a:spcPct val="0"/>
                    </a:spcBef>
                    <a:buNone/>
                    <a:defRPr sz="4800" b="1" i="0" kern="1200">
                      <a:solidFill>
                        <a:schemeClr val="tx1"/>
                      </a:solidFill>
                      <a:latin typeface="Bebas Neue" charset="0"/>
                      <a:ea typeface="Bebas Neue" charset="0"/>
                      <a:cs typeface="Bebas Neue" charset="0"/>
                    </a:defRPr>
                  </a:lvl1pPr>
                </a:lstStyle>
                <a:p>
                  <a:pPr algn="ctr" defTabSz="1508760">
                    <a:lnSpc>
                      <a:spcPct val="80000"/>
                    </a:lnSpc>
                    <a:buClrTx/>
                    <a:defRPr/>
                  </a:pPr>
                  <a:r>
                    <a:rPr lang="en-US" sz="3960" b="0" dirty="0">
                      <a:solidFill>
                        <a:srgbClr val="FF6900"/>
                      </a:solidFill>
                      <a:latin typeface="Arial" panose="020B0604020202020204" pitchFamily="34" charset="0"/>
                      <a:ea typeface="linea-basic-10" charset="0"/>
                      <a:cs typeface="Arial" panose="020B0604020202020204" pitchFamily="34" charset="0"/>
                    </a:rPr>
                    <a:t>Solution</a:t>
                  </a:r>
                </a:p>
              </p:txBody>
            </p:sp>
            <p:sp>
              <p:nvSpPr>
                <p:cNvPr id="23" name="Title 3">
                  <a:extLst>
                    <a:ext uri="{FF2B5EF4-FFF2-40B4-BE49-F238E27FC236}">
                      <a16:creationId xmlns:a16="http://schemas.microsoft.com/office/drawing/2014/main" id="{219C3CF1-88C3-2AFA-2930-3F8F2CAC42AE}"/>
                    </a:ext>
                  </a:extLst>
                </p:cNvPr>
                <p:cNvSpPr txBox="1">
                  <a:spLocks/>
                </p:cNvSpPr>
                <p:nvPr/>
              </p:nvSpPr>
              <p:spPr>
                <a:xfrm>
                  <a:off x="6422410" y="3261893"/>
                  <a:ext cx="2265878" cy="847547"/>
                </a:xfrm>
                <a:prstGeom prst="rect">
                  <a:avLst/>
                </a:prstGeom>
              </p:spPr>
              <p:txBody>
                <a:bodyPr/>
                <a:lstStyle>
                  <a:lvl1pPr algn="l" defTabSz="914400" rtl="0" eaLnBrk="1" latinLnBrk="0" hangingPunct="1">
                    <a:lnSpc>
                      <a:spcPct val="75000"/>
                    </a:lnSpc>
                    <a:spcBef>
                      <a:spcPct val="0"/>
                    </a:spcBef>
                    <a:buNone/>
                    <a:defRPr sz="4800" b="1" i="0" kern="1200">
                      <a:solidFill>
                        <a:schemeClr val="tx1"/>
                      </a:solidFill>
                      <a:latin typeface="Bebas Neue" charset="0"/>
                      <a:ea typeface="Bebas Neue" charset="0"/>
                      <a:cs typeface="Bebas Neue" charset="0"/>
                    </a:defRPr>
                  </a:lvl1pPr>
                </a:lstStyle>
                <a:p>
                  <a:pPr algn="ctr" defTabSz="1508760">
                    <a:lnSpc>
                      <a:spcPct val="80000"/>
                    </a:lnSpc>
                    <a:buClrTx/>
                    <a:defRPr/>
                  </a:pPr>
                  <a:endParaRPr lang="en-US" sz="3960" dirty="0">
                    <a:solidFill>
                      <a:prstClr val="black"/>
                    </a:solidFill>
                    <a:latin typeface="Arial" panose="020B0604020202020204" pitchFamily="34" charset="0"/>
                    <a:cs typeface="Arial" panose="020B0604020202020204" pitchFamily="34" charset="0"/>
                  </a:endParaRPr>
                </a:p>
              </p:txBody>
            </p:sp>
            <p:sp>
              <p:nvSpPr>
                <p:cNvPr id="24" name="Title 3">
                  <a:extLst>
                    <a:ext uri="{FF2B5EF4-FFF2-40B4-BE49-F238E27FC236}">
                      <a16:creationId xmlns:a16="http://schemas.microsoft.com/office/drawing/2014/main" id="{9F384C9E-1842-6B2A-C8F2-4088E9B2D0ED}"/>
                    </a:ext>
                  </a:extLst>
                </p:cNvPr>
                <p:cNvSpPr txBox="1">
                  <a:spLocks/>
                </p:cNvSpPr>
                <p:nvPr/>
              </p:nvSpPr>
              <p:spPr>
                <a:xfrm>
                  <a:off x="6378008" y="1965769"/>
                  <a:ext cx="2397210" cy="3011558"/>
                </a:xfrm>
                <a:prstGeom prst="rect">
                  <a:avLst/>
                </a:prstGeom>
              </p:spPr>
              <p:txBody>
                <a:bodyPr/>
                <a:lstStyle>
                  <a:lvl1pPr algn="l" defTabSz="914400" rtl="0" eaLnBrk="1" latinLnBrk="0" hangingPunct="1">
                    <a:lnSpc>
                      <a:spcPct val="75000"/>
                    </a:lnSpc>
                    <a:spcBef>
                      <a:spcPct val="0"/>
                    </a:spcBef>
                    <a:buNone/>
                    <a:defRPr sz="4800" b="1" i="0" kern="1200">
                      <a:solidFill>
                        <a:schemeClr val="tx1"/>
                      </a:solidFill>
                      <a:latin typeface="Bebas Neue" charset="0"/>
                      <a:ea typeface="Bebas Neue" charset="0"/>
                      <a:cs typeface="Bebas Neue" charset="0"/>
                    </a:defRPr>
                  </a:lvl1pPr>
                </a:lstStyle>
                <a:p>
                  <a:pPr marL="471488" indent="-471488">
                    <a:lnSpc>
                      <a:spcPct val="100000"/>
                    </a:lnSpc>
                    <a:buClrTx/>
                    <a:buFont typeface="Wingdings" panose="05000000000000000000" pitchFamily="2" charset="2"/>
                    <a:buChar char="§"/>
                    <a:defRPr/>
                  </a:pPr>
                  <a:r>
                    <a:rPr lang="en-IN" sz="2640" b="0" dirty="0">
                      <a:solidFill>
                        <a:srgbClr val="97A3AD"/>
                      </a:solidFill>
                      <a:latin typeface="Arial" panose="020B0604020202020204" pitchFamily="34" charset="0"/>
                      <a:ea typeface="Source Sans Pro" charset="0"/>
                      <a:cs typeface="Arial" panose="020B0604020202020204" pitchFamily="34" charset="0"/>
                    </a:rPr>
                    <a:t>To avoid business exception, use a unique identifier.</a:t>
                  </a:r>
                  <a:endParaRPr lang="en-US" sz="2640" b="0" dirty="0">
                    <a:solidFill>
                      <a:prstClr val="black">
                        <a:alpha val="70000"/>
                      </a:prstClr>
                    </a:solidFill>
                    <a:latin typeface="Arial" panose="020B0604020202020204" pitchFamily="34" charset="0"/>
                    <a:ea typeface="Source Sans Pro" charset="0"/>
                    <a:cs typeface="Arial" panose="020B0604020202020204" pitchFamily="34" charset="0"/>
                  </a:endParaRPr>
                </a:p>
              </p:txBody>
            </p:sp>
          </p:grpSp>
          <p:cxnSp>
            <p:nvCxnSpPr>
              <p:cNvPr id="20" name="Straight Connector 19">
                <a:extLst>
                  <a:ext uri="{FF2B5EF4-FFF2-40B4-BE49-F238E27FC236}">
                    <a16:creationId xmlns:a16="http://schemas.microsoft.com/office/drawing/2014/main" id="{58C24AEA-39D9-5BF4-4CA5-E9BC7A271E7F}"/>
                  </a:ext>
                </a:extLst>
              </p:cNvPr>
              <p:cNvCxnSpPr>
                <a:cxnSpLocks/>
              </p:cNvCxnSpPr>
              <p:nvPr/>
            </p:nvCxnSpPr>
            <p:spPr>
              <a:xfrm>
                <a:off x="9995452" y="2075977"/>
                <a:ext cx="1117600" cy="0"/>
              </a:xfrm>
              <a:prstGeom prst="line">
                <a:avLst/>
              </a:prstGeom>
              <a:ln w="38100">
                <a:solidFill>
                  <a:srgbClr val="FF6900"/>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47006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2E630791-B34C-B881-0033-12E7A270002C}"/>
              </a:ext>
            </a:extLst>
          </p:cNvPr>
          <p:cNvGrpSpPr/>
          <p:nvPr/>
        </p:nvGrpSpPr>
        <p:grpSpPr>
          <a:xfrm>
            <a:off x="3074201" y="416833"/>
            <a:ext cx="14323419" cy="9571254"/>
            <a:chOff x="1863152" y="252626"/>
            <a:chExt cx="8680860" cy="5800760"/>
          </a:xfrm>
        </p:grpSpPr>
        <p:sp>
          <p:nvSpPr>
            <p:cNvPr id="5" name="TextBox 4">
              <a:extLst>
                <a:ext uri="{FF2B5EF4-FFF2-40B4-BE49-F238E27FC236}">
                  <a16:creationId xmlns:a16="http://schemas.microsoft.com/office/drawing/2014/main" id="{A77D7316-5EC3-E69D-F9DD-C19934122CE7}"/>
                </a:ext>
              </a:extLst>
            </p:cNvPr>
            <p:cNvSpPr txBox="1"/>
            <p:nvPr/>
          </p:nvSpPr>
          <p:spPr>
            <a:xfrm>
              <a:off x="1863152" y="252626"/>
              <a:ext cx="7553866" cy="548402"/>
            </a:xfrm>
            <a:prstGeom prst="rect">
              <a:avLst/>
            </a:prstGeom>
            <a:noFill/>
          </p:spPr>
          <p:txBody>
            <a:bodyPr wrap="square" rtlCol="0">
              <a:spAutoFit/>
            </a:bodyPr>
            <a:lstStyle/>
            <a:p>
              <a:r>
                <a:rPr lang="en-US" sz="5280" b="1" kern="1200" dirty="0">
                  <a:solidFill>
                    <a:srgbClr val="0184D4"/>
                  </a:solidFill>
                  <a:latin typeface="Arial" panose="020B0604020202020204" pitchFamily="34" charset="0"/>
                  <a:cs typeface="Arial" panose="020B0604020202020204" pitchFamily="34" charset="0"/>
                </a:rPr>
                <a:t>System</a:t>
              </a:r>
              <a:r>
                <a:rPr lang="en-US" sz="5280" b="1" kern="1200" dirty="0">
                  <a:solidFill>
                    <a:srgbClr val="6C7C89"/>
                  </a:solidFill>
                  <a:latin typeface="Arial" panose="020B0604020202020204" pitchFamily="34" charset="0"/>
                  <a:cs typeface="Arial" panose="020B0604020202020204" pitchFamily="34" charset="0"/>
                </a:rPr>
                <a:t> </a:t>
              </a:r>
              <a:r>
                <a:rPr lang="en-US" sz="5280" b="1" kern="1200" dirty="0">
                  <a:solidFill>
                    <a:srgbClr val="0184D4"/>
                  </a:solidFill>
                  <a:latin typeface="Arial" panose="020B0604020202020204" pitchFamily="34" charset="0"/>
                  <a:cs typeface="Arial" panose="020B0604020202020204" pitchFamily="34" charset="0"/>
                </a:rPr>
                <a:t>Exception</a:t>
              </a:r>
              <a:endParaRPr lang="en-US" sz="5280" b="1" kern="1200" dirty="0">
                <a:solidFill>
                  <a:srgbClr val="0085CA"/>
                </a:solidFill>
                <a:latin typeface="Arial" panose="020B0604020202020204" pitchFamily="34" charset="0"/>
                <a:cs typeface="Arial" panose="020B0604020202020204" pitchFamily="34" charset="0"/>
              </a:endParaRPr>
            </a:p>
          </p:txBody>
        </p:sp>
        <p:grpSp>
          <p:nvGrpSpPr>
            <p:cNvPr id="6" name="Group 5">
              <a:extLst>
                <a:ext uri="{FF2B5EF4-FFF2-40B4-BE49-F238E27FC236}">
                  <a16:creationId xmlns:a16="http://schemas.microsoft.com/office/drawing/2014/main" id="{ABBD1038-4617-19E4-3FCB-5B87A2A300BE}"/>
                </a:ext>
              </a:extLst>
            </p:cNvPr>
            <p:cNvGrpSpPr/>
            <p:nvPr/>
          </p:nvGrpSpPr>
          <p:grpSpPr>
            <a:xfrm>
              <a:off x="2312880" y="1464365"/>
              <a:ext cx="2417667" cy="4589021"/>
              <a:chOff x="6357551" y="1103586"/>
              <a:chExt cx="2417667" cy="3873743"/>
            </a:xfrm>
          </p:grpSpPr>
          <p:sp>
            <p:nvSpPr>
              <p:cNvPr id="47" name="Rectangle 46">
                <a:extLst>
                  <a:ext uri="{FF2B5EF4-FFF2-40B4-BE49-F238E27FC236}">
                    <a16:creationId xmlns:a16="http://schemas.microsoft.com/office/drawing/2014/main" id="{A208B646-8A71-84CD-F0B5-86827C397DA3}"/>
                  </a:ext>
                </a:extLst>
              </p:cNvPr>
              <p:cNvSpPr/>
              <p:nvPr/>
            </p:nvSpPr>
            <p:spPr>
              <a:xfrm>
                <a:off x="6357551" y="1103586"/>
                <a:ext cx="2397211" cy="3846066"/>
              </a:xfrm>
              <a:prstGeom prst="rect">
                <a:avLst/>
              </a:prstGeom>
              <a:solidFill>
                <a:schemeClr val="bg1"/>
              </a:solidFill>
              <a:ln>
                <a:solidFill>
                  <a:srgbClr val="002855"/>
                </a:solidFill>
              </a:ln>
              <a:effectLst>
                <a:outerShdw blurRad="38100" sx="102000" sy="102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508760">
                  <a:buClrTx/>
                  <a:defRPr/>
                </a:pPr>
                <a:endParaRPr lang="en-US" sz="2970" kern="1200" dirty="0">
                  <a:solidFill>
                    <a:prstClr val="white"/>
                  </a:solidFill>
                  <a:latin typeface="Arial" panose="020B0604020202020204" pitchFamily="34" charset="0"/>
                  <a:cs typeface="Arial" panose="020B0604020202020204" pitchFamily="34" charset="0"/>
                </a:endParaRPr>
              </a:p>
            </p:txBody>
          </p:sp>
          <p:cxnSp>
            <p:nvCxnSpPr>
              <p:cNvPr id="48" name="Straight Connector 47">
                <a:extLst>
                  <a:ext uri="{FF2B5EF4-FFF2-40B4-BE49-F238E27FC236}">
                    <a16:creationId xmlns:a16="http://schemas.microsoft.com/office/drawing/2014/main" id="{0BE28289-193E-E913-4112-AC5FB528E968}"/>
                  </a:ext>
                </a:extLst>
              </p:cNvPr>
              <p:cNvCxnSpPr>
                <a:cxnSpLocks/>
              </p:cNvCxnSpPr>
              <p:nvPr/>
            </p:nvCxnSpPr>
            <p:spPr>
              <a:xfrm>
                <a:off x="6896539" y="1686988"/>
                <a:ext cx="1341120" cy="0"/>
              </a:xfrm>
              <a:prstGeom prst="line">
                <a:avLst/>
              </a:prstGeom>
              <a:ln w="38100">
                <a:solidFill>
                  <a:srgbClr val="002855"/>
                </a:solidFill>
              </a:ln>
            </p:spPr>
            <p:style>
              <a:lnRef idx="1">
                <a:schemeClr val="accent1"/>
              </a:lnRef>
              <a:fillRef idx="0">
                <a:schemeClr val="accent1"/>
              </a:fillRef>
              <a:effectRef idx="0">
                <a:schemeClr val="accent1"/>
              </a:effectRef>
              <a:fontRef idx="minor">
                <a:schemeClr val="tx1"/>
              </a:fontRef>
            </p:style>
          </p:cxnSp>
          <p:sp>
            <p:nvSpPr>
              <p:cNvPr id="49" name="Title 3">
                <a:extLst>
                  <a:ext uri="{FF2B5EF4-FFF2-40B4-BE49-F238E27FC236}">
                    <a16:creationId xmlns:a16="http://schemas.microsoft.com/office/drawing/2014/main" id="{ABC6C50F-B873-4547-94A0-8A645B1F1691}"/>
                  </a:ext>
                </a:extLst>
              </p:cNvPr>
              <p:cNvSpPr txBox="1">
                <a:spLocks/>
              </p:cNvSpPr>
              <p:nvPr/>
            </p:nvSpPr>
            <p:spPr>
              <a:xfrm>
                <a:off x="6357551" y="1103587"/>
                <a:ext cx="2397211" cy="760680"/>
              </a:xfrm>
              <a:prstGeom prst="rect">
                <a:avLst/>
              </a:prstGeom>
            </p:spPr>
            <p:txBody>
              <a:bodyPr anchor="ctr"/>
              <a:lstStyle>
                <a:lvl1pPr algn="l" defTabSz="914400" rtl="0" eaLnBrk="1" latinLnBrk="0" hangingPunct="1">
                  <a:lnSpc>
                    <a:spcPct val="75000"/>
                  </a:lnSpc>
                  <a:spcBef>
                    <a:spcPct val="0"/>
                  </a:spcBef>
                  <a:buNone/>
                  <a:defRPr sz="4800" b="1" i="0" kern="1200">
                    <a:solidFill>
                      <a:schemeClr val="tx1"/>
                    </a:solidFill>
                    <a:latin typeface="Bebas Neue" charset="0"/>
                    <a:ea typeface="Bebas Neue" charset="0"/>
                    <a:cs typeface="Bebas Neue" charset="0"/>
                  </a:defRPr>
                </a:lvl1pPr>
              </a:lstStyle>
              <a:p>
                <a:pPr algn="ctr" defTabSz="1508760">
                  <a:lnSpc>
                    <a:spcPct val="80000"/>
                  </a:lnSpc>
                  <a:buClrTx/>
                  <a:defRPr/>
                </a:pPr>
                <a:r>
                  <a:rPr lang="en-US" sz="3960" b="0" dirty="0">
                    <a:solidFill>
                      <a:srgbClr val="002855"/>
                    </a:solidFill>
                    <a:latin typeface="Arial" panose="020B0604020202020204" pitchFamily="34" charset="0"/>
                    <a:ea typeface="linea-basic-10" charset="0"/>
                    <a:cs typeface="Arial" panose="020B0604020202020204" pitchFamily="34" charset="0"/>
                  </a:rPr>
                  <a:t>Definition</a:t>
                </a:r>
              </a:p>
            </p:txBody>
          </p:sp>
          <p:sp>
            <p:nvSpPr>
              <p:cNvPr id="50" name="Title 3">
                <a:extLst>
                  <a:ext uri="{FF2B5EF4-FFF2-40B4-BE49-F238E27FC236}">
                    <a16:creationId xmlns:a16="http://schemas.microsoft.com/office/drawing/2014/main" id="{7C9C2966-B42F-9604-A5A2-4E231EE979D7}"/>
                  </a:ext>
                </a:extLst>
              </p:cNvPr>
              <p:cNvSpPr txBox="1">
                <a:spLocks/>
              </p:cNvSpPr>
              <p:nvPr/>
            </p:nvSpPr>
            <p:spPr>
              <a:xfrm>
                <a:off x="6422410" y="3261893"/>
                <a:ext cx="2265878" cy="847547"/>
              </a:xfrm>
              <a:prstGeom prst="rect">
                <a:avLst/>
              </a:prstGeom>
            </p:spPr>
            <p:txBody>
              <a:bodyPr/>
              <a:lstStyle>
                <a:lvl1pPr algn="l" defTabSz="914400" rtl="0" eaLnBrk="1" latinLnBrk="0" hangingPunct="1">
                  <a:lnSpc>
                    <a:spcPct val="75000"/>
                  </a:lnSpc>
                  <a:spcBef>
                    <a:spcPct val="0"/>
                  </a:spcBef>
                  <a:buNone/>
                  <a:defRPr sz="4800" b="1" i="0" kern="1200">
                    <a:solidFill>
                      <a:schemeClr val="tx1"/>
                    </a:solidFill>
                    <a:latin typeface="Bebas Neue" charset="0"/>
                    <a:ea typeface="Bebas Neue" charset="0"/>
                    <a:cs typeface="Bebas Neue" charset="0"/>
                  </a:defRPr>
                </a:lvl1pPr>
              </a:lstStyle>
              <a:p>
                <a:pPr algn="ctr" defTabSz="1508760">
                  <a:lnSpc>
                    <a:spcPct val="80000"/>
                  </a:lnSpc>
                  <a:buClrTx/>
                  <a:defRPr/>
                </a:pPr>
                <a:endParaRPr lang="en-US" sz="3960" dirty="0">
                  <a:solidFill>
                    <a:prstClr val="black"/>
                  </a:solidFill>
                  <a:latin typeface="Arial" panose="020B0604020202020204" pitchFamily="34" charset="0"/>
                  <a:cs typeface="Arial" panose="020B0604020202020204" pitchFamily="34" charset="0"/>
                </a:endParaRPr>
              </a:p>
            </p:txBody>
          </p:sp>
          <p:sp>
            <p:nvSpPr>
              <p:cNvPr id="51" name="Title 3">
                <a:extLst>
                  <a:ext uri="{FF2B5EF4-FFF2-40B4-BE49-F238E27FC236}">
                    <a16:creationId xmlns:a16="http://schemas.microsoft.com/office/drawing/2014/main" id="{DD55CA26-F7BA-879E-17B4-CC9428ECFF30}"/>
                  </a:ext>
                </a:extLst>
              </p:cNvPr>
              <p:cNvSpPr txBox="1">
                <a:spLocks/>
              </p:cNvSpPr>
              <p:nvPr/>
            </p:nvSpPr>
            <p:spPr>
              <a:xfrm>
                <a:off x="6378008" y="1965771"/>
                <a:ext cx="2397210" cy="3011558"/>
              </a:xfrm>
              <a:prstGeom prst="rect">
                <a:avLst/>
              </a:prstGeom>
            </p:spPr>
            <p:txBody>
              <a:bodyPr/>
              <a:lstStyle>
                <a:lvl1pPr algn="l" defTabSz="914400" rtl="0" eaLnBrk="1" latinLnBrk="0" hangingPunct="1">
                  <a:lnSpc>
                    <a:spcPct val="75000"/>
                  </a:lnSpc>
                  <a:spcBef>
                    <a:spcPct val="0"/>
                  </a:spcBef>
                  <a:buNone/>
                  <a:defRPr sz="4800" b="1" i="0" kern="1200">
                    <a:solidFill>
                      <a:schemeClr val="tx1"/>
                    </a:solidFill>
                    <a:latin typeface="Bebas Neue" charset="0"/>
                    <a:ea typeface="Bebas Neue" charset="0"/>
                    <a:cs typeface="Bebas Neue" charset="0"/>
                  </a:defRPr>
                </a:lvl1pPr>
              </a:lstStyle>
              <a:p>
                <a:pPr marL="471488" indent="-471488">
                  <a:lnSpc>
                    <a:spcPct val="100000"/>
                  </a:lnSpc>
                  <a:buClrTx/>
                  <a:buFont typeface="Wingdings" panose="05000000000000000000" pitchFamily="2" charset="2"/>
                  <a:buChar char="§"/>
                  <a:defRPr/>
                </a:pPr>
                <a:r>
                  <a:rPr lang="en-IN" sz="2640" b="0" dirty="0">
                    <a:solidFill>
                      <a:srgbClr val="99A5AF"/>
                    </a:solidFill>
                    <a:latin typeface="Arial" panose="020B0604020202020204" pitchFamily="34" charset="0"/>
                    <a:ea typeface="Source Sans Pro" charset="0"/>
                    <a:cs typeface="Arial" panose="020B0604020202020204" pitchFamily="34" charset="0"/>
                  </a:rPr>
                  <a:t>When the normal flow of the automation process is stopped due to the failure of system, it is called system exception. </a:t>
                </a:r>
                <a:endParaRPr lang="en-US" sz="2640" b="0" dirty="0">
                  <a:solidFill>
                    <a:srgbClr val="99A5AF"/>
                  </a:solidFill>
                  <a:latin typeface="Arial" panose="020B0604020202020204" pitchFamily="34" charset="0"/>
                  <a:ea typeface="Source Sans Pro" charset="0"/>
                  <a:cs typeface="Arial" panose="020B0604020202020204" pitchFamily="34" charset="0"/>
                </a:endParaRPr>
              </a:p>
            </p:txBody>
          </p:sp>
        </p:grpSp>
        <p:grpSp>
          <p:nvGrpSpPr>
            <p:cNvPr id="17" name="Group 16">
              <a:extLst>
                <a:ext uri="{FF2B5EF4-FFF2-40B4-BE49-F238E27FC236}">
                  <a16:creationId xmlns:a16="http://schemas.microsoft.com/office/drawing/2014/main" id="{9B33D4AB-DF8B-95AF-7CBA-9E7CF5285122}"/>
                </a:ext>
              </a:extLst>
            </p:cNvPr>
            <p:cNvGrpSpPr/>
            <p:nvPr/>
          </p:nvGrpSpPr>
          <p:grpSpPr>
            <a:xfrm>
              <a:off x="5215741" y="1464365"/>
              <a:ext cx="2417667" cy="4589021"/>
              <a:chOff x="6448193" y="1384852"/>
              <a:chExt cx="2417667" cy="4589021"/>
            </a:xfrm>
          </p:grpSpPr>
          <p:grpSp>
            <p:nvGrpSpPr>
              <p:cNvPr id="25" name="Group 24">
                <a:extLst>
                  <a:ext uri="{FF2B5EF4-FFF2-40B4-BE49-F238E27FC236}">
                    <a16:creationId xmlns:a16="http://schemas.microsoft.com/office/drawing/2014/main" id="{466F870C-E70C-CBF9-41C3-E71E126C86B5}"/>
                  </a:ext>
                </a:extLst>
              </p:cNvPr>
              <p:cNvGrpSpPr/>
              <p:nvPr/>
            </p:nvGrpSpPr>
            <p:grpSpPr>
              <a:xfrm>
                <a:off x="6448193" y="1384852"/>
                <a:ext cx="2417667" cy="4589021"/>
                <a:chOff x="6357551" y="1103586"/>
                <a:chExt cx="2417667" cy="3873743"/>
              </a:xfrm>
            </p:grpSpPr>
            <p:sp>
              <p:nvSpPr>
                <p:cNvPr id="27" name="Rectangle 26">
                  <a:extLst>
                    <a:ext uri="{FF2B5EF4-FFF2-40B4-BE49-F238E27FC236}">
                      <a16:creationId xmlns:a16="http://schemas.microsoft.com/office/drawing/2014/main" id="{3840DE11-FD5B-3EFC-A338-398FBD8B9710}"/>
                    </a:ext>
                  </a:extLst>
                </p:cNvPr>
                <p:cNvSpPr/>
                <p:nvPr/>
              </p:nvSpPr>
              <p:spPr>
                <a:xfrm>
                  <a:off x="6357551" y="1103586"/>
                  <a:ext cx="2397211" cy="3846066"/>
                </a:xfrm>
                <a:prstGeom prst="rect">
                  <a:avLst/>
                </a:prstGeom>
                <a:solidFill>
                  <a:schemeClr val="bg1"/>
                </a:solidFill>
                <a:ln>
                  <a:solidFill>
                    <a:srgbClr val="5EC1EA"/>
                  </a:solidFill>
                </a:ln>
                <a:effectLst>
                  <a:outerShdw blurRad="38100" sx="102000" sy="102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508760">
                    <a:buClrTx/>
                    <a:defRPr/>
                  </a:pPr>
                  <a:endParaRPr lang="en-US" sz="2970" kern="1200" dirty="0">
                    <a:solidFill>
                      <a:prstClr val="white"/>
                    </a:solidFill>
                    <a:latin typeface="Arial" panose="020B0604020202020204" pitchFamily="34" charset="0"/>
                    <a:cs typeface="Arial" panose="020B0604020202020204" pitchFamily="34" charset="0"/>
                  </a:endParaRPr>
                </a:p>
              </p:txBody>
            </p:sp>
            <p:sp>
              <p:nvSpPr>
                <p:cNvPr id="44" name="Title 3">
                  <a:extLst>
                    <a:ext uri="{FF2B5EF4-FFF2-40B4-BE49-F238E27FC236}">
                      <a16:creationId xmlns:a16="http://schemas.microsoft.com/office/drawing/2014/main" id="{CD79C564-670E-C866-D8CB-76647A173D66}"/>
                    </a:ext>
                  </a:extLst>
                </p:cNvPr>
                <p:cNvSpPr txBox="1">
                  <a:spLocks/>
                </p:cNvSpPr>
                <p:nvPr/>
              </p:nvSpPr>
              <p:spPr>
                <a:xfrm>
                  <a:off x="6357551" y="1103587"/>
                  <a:ext cx="2397211" cy="760680"/>
                </a:xfrm>
                <a:prstGeom prst="rect">
                  <a:avLst/>
                </a:prstGeom>
              </p:spPr>
              <p:txBody>
                <a:bodyPr anchor="ctr"/>
                <a:lstStyle>
                  <a:lvl1pPr algn="l" defTabSz="914400" rtl="0" eaLnBrk="1" latinLnBrk="0" hangingPunct="1">
                    <a:lnSpc>
                      <a:spcPct val="75000"/>
                    </a:lnSpc>
                    <a:spcBef>
                      <a:spcPct val="0"/>
                    </a:spcBef>
                    <a:buNone/>
                    <a:defRPr sz="4800" b="1" i="0" kern="1200">
                      <a:solidFill>
                        <a:schemeClr val="tx1"/>
                      </a:solidFill>
                      <a:latin typeface="Bebas Neue" charset="0"/>
                      <a:ea typeface="Bebas Neue" charset="0"/>
                      <a:cs typeface="Bebas Neue" charset="0"/>
                    </a:defRPr>
                  </a:lvl1pPr>
                </a:lstStyle>
                <a:p>
                  <a:pPr algn="ctr" defTabSz="1508760">
                    <a:lnSpc>
                      <a:spcPct val="80000"/>
                    </a:lnSpc>
                    <a:buClrTx/>
                    <a:defRPr/>
                  </a:pPr>
                  <a:r>
                    <a:rPr lang="en-US" sz="3960" b="0" dirty="0">
                      <a:solidFill>
                        <a:srgbClr val="5EC1EA"/>
                      </a:solidFill>
                      <a:latin typeface="Arial" panose="020B0604020202020204" pitchFamily="34" charset="0"/>
                      <a:ea typeface="linea-basic-10" charset="0"/>
                      <a:cs typeface="Arial" panose="020B0604020202020204" pitchFamily="34" charset="0"/>
                    </a:rPr>
                    <a:t>Example</a:t>
                  </a:r>
                </a:p>
              </p:txBody>
            </p:sp>
            <p:sp>
              <p:nvSpPr>
                <p:cNvPr id="45" name="Title 3">
                  <a:extLst>
                    <a:ext uri="{FF2B5EF4-FFF2-40B4-BE49-F238E27FC236}">
                      <a16:creationId xmlns:a16="http://schemas.microsoft.com/office/drawing/2014/main" id="{F0FB8D5A-4123-BFFD-5DF0-0B616188702F}"/>
                    </a:ext>
                  </a:extLst>
                </p:cNvPr>
                <p:cNvSpPr txBox="1">
                  <a:spLocks/>
                </p:cNvSpPr>
                <p:nvPr/>
              </p:nvSpPr>
              <p:spPr>
                <a:xfrm>
                  <a:off x="6422410" y="3261893"/>
                  <a:ext cx="2265878" cy="847547"/>
                </a:xfrm>
                <a:prstGeom prst="rect">
                  <a:avLst/>
                </a:prstGeom>
              </p:spPr>
              <p:txBody>
                <a:bodyPr/>
                <a:lstStyle>
                  <a:lvl1pPr algn="l" defTabSz="914400" rtl="0" eaLnBrk="1" latinLnBrk="0" hangingPunct="1">
                    <a:lnSpc>
                      <a:spcPct val="75000"/>
                    </a:lnSpc>
                    <a:spcBef>
                      <a:spcPct val="0"/>
                    </a:spcBef>
                    <a:buNone/>
                    <a:defRPr sz="4800" b="1" i="0" kern="1200">
                      <a:solidFill>
                        <a:schemeClr val="tx1"/>
                      </a:solidFill>
                      <a:latin typeface="Bebas Neue" charset="0"/>
                      <a:ea typeface="Bebas Neue" charset="0"/>
                      <a:cs typeface="Bebas Neue" charset="0"/>
                    </a:defRPr>
                  </a:lvl1pPr>
                </a:lstStyle>
                <a:p>
                  <a:pPr algn="ctr" defTabSz="1508760">
                    <a:lnSpc>
                      <a:spcPct val="80000"/>
                    </a:lnSpc>
                    <a:buClrTx/>
                    <a:defRPr/>
                  </a:pPr>
                  <a:endParaRPr lang="en-US" sz="3960" dirty="0">
                    <a:solidFill>
                      <a:prstClr val="black"/>
                    </a:solidFill>
                    <a:latin typeface="Arial" panose="020B0604020202020204" pitchFamily="34" charset="0"/>
                    <a:cs typeface="Arial" panose="020B0604020202020204" pitchFamily="34" charset="0"/>
                  </a:endParaRPr>
                </a:p>
              </p:txBody>
            </p:sp>
            <p:sp>
              <p:nvSpPr>
                <p:cNvPr id="46" name="Title 3">
                  <a:extLst>
                    <a:ext uri="{FF2B5EF4-FFF2-40B4-BE49-F238E27FC236}">
                      <a16:creationId xmlns:a16="http://schemas.microsoft.com/office/drawing/2014/main" id="{827D751D-D9E0-7F8D-4BB1-EF32C4D33A88}"/>
                    </a:ext>
                  </a:extLst>
                </p:cNvPr>
                <p:cNvSpPr txBox="1">
                  <a:spLocks/>
                </p:cNvSpPr>
                <p:nvPr/>
              </p:nvSpPr>
              <p:spPr>
                <a:xfrm>
                  <a:off x="6378008" y="1965771"/>
                  <a:ext cx="2397210" cy="3011558"/>
                </a:xfrm>
                <a:prstGeom prst="rect">
                  <a:avLst/>
                </a:prstGeom>
              </p:spPr>
              <p:txBody>
                <a:bodyPr/>
                <a:lstStyle>
                  <a:lvl1pPr algn="l" defTabSz="914400" rtl="0" eaLnBrk="1" latinLnBrk="0" hangingPunct="1">
                    <a:lnSpc>
                      <a:spcPct val="75000"/>
                    </a:lnSpc>
                    <a:spcBef>
                      <a:spcPct val="0"/>
                    </a:spcBef>
                    <a:buNone/>
                    <a:defRPr sz="4800" b="1" i="0" kern="1200">
                      <a:solidFill>
                        <a:schemeClr val="tx1"/>
                      </a:solidFill>
                      <a:latin typeface="Bebas Neue" charset="0"/>
                      <a:ea typeface="Bebas Neue" charset="0"/>
                      <a:cs typeface="Bebas Neue" charset="0"/>
                    </a:defRPr>
                  </a:lvl1pPr>
                </a:lstStyle>
                <a:p>
                  <a:pPr marL="471488" indent="-471488">
                    <a:lnSpc>
                      <a:spcPct val="100000"/>
                    </a:lnSpc>
                    <a:buClrTx/>
                    <a:buFont typeface="Wingdings" panose="05000000000000000000" pitchFamily="2" charset="2"/>
                    <a:buChar char="§"/>
                    <a:defRPr/>
                  </a:pPr>
                  <a:r>
                    <a:rPr lang="en-IN" sz="2640" b="0" dirty="0">
                      <a:solidFill>
                        <a:srgbClr val="98A4AE"/>
                      </a:solidFill>
                      <a:latin typeface="Arial" panose="020B0604020202020204" pitchFamily="34" charset="0"/>
                      <a:ea typeface="Source Sans Pro" charset="0"/>
                      <a:cs typeface="Arial" panose="020B0604020202020204" pitchFamily="34" charset="0"/>
                    </a:rPr>
                    <a:t>If the robot is suppose to find a user interface like a button, but the site has changed or relocated and cannot find the element or button. This is categorized as System error.</a:t>
                  </a:r>
                  <a:endParaRPr lang="en-US" sz="2640" b="0" dirty="0">
                    <a:solidFill>
                      <a:srgbClr val="98A4AE"/>
                    </a:solidFill>
                    <a:latin typeface="Arial" panose="020B0604020202020204" pitchFamily="34" charset="0"/>
                    <a:ea typeface="Source Sans Pro" charset="0"/>
                    <a:cs typeface="Arial" panose="020B0604020202020204" pitchFamily="34" charset="0"/>
                  </a:endParaRPr>
                </a:p>
              </p:txBody>
            </p:sp>
          </p:grpSp>
          <p:cxnSp>
            <p:nvCxnSpPr>
              <p:cNvPr id="26" name="Straight Connector 25">
                <a:extLst>
                  <a:ext uri="{FF2B5EF4-FFF2-40B4-BE49-F238E27FC236}">
                    <a16:creationId xmlns:a16="http://schemas.microsoft.com/office/drawing/2014/main" id="{D7EB9272-03AC-F23D-733D-99FD5ADAAB78}"/>
                  </a:ext>
                </a:extLst>
              </p:cNvPr>
              <p:cNvCxnSpPr>
                <a:cxnSpLocks/>
              </p:cNvCxnSpPr>
              <p:nvPr/>
            </p:nvCxnSpPr>
            <p:spPr>
              <a:xfrm>
                <a:off x="7044033" y="2075977"/>
                <a:ext cx="1223667" cy="0"/>
              </a:xfrm>
              <a:prstGeom prst="line">
                <a:avLst/>
              </a:prstGeom>
              <a:ln w="38100">
                <a:solidFill>
                  <a:srgbClr val="5EC1EA"/>
                </a:solidFill>
              </a:ln>
            </p:spPr>
            <p:style>
              <a:lnRef idx="1">
                <a:schemeClr val="accent1"/>
              </a:lnRef>
              <a:fillRef idx="0">
                <a:schemeClr val="accent1"/>
              </a:fillRef>
              <a:effectRef idx="0">
                <a:schemeClr val="accent1"/>
              </a:effectRef>
              <a:fontRef idx="minor">
                <a:schemeClr val="tx1"/>
              </a:fontRef>
            </p:style>
          </p:cxnSp>
        </p:grpSp>
        <p:grpSp>
          <p:nvGrpSpPr>
            <p:cNvPr id="18" name="Group 17">
              <a:extLst>
                <a:ext uri="{FF2B5EF4-FFF2-40B4-BE49-F238E27FC236}">
                  <a16:creationId xmlns:a16="http://schemas.microsoft.com/office/drawing/2014/main" id="{DEF7F655-2866-0F4E-31C0-CB45BEDE0098}"/>
                </a:ext>
              </a:extLst>
            </p:cNvPr>
            <p:cNvGrpSpPr/>
            <p:nvPr/>
          </p:nvGrpSpPr>
          <p:grpSpPr>
            <a:xfrm>
              <a:off x="8126345" y="1464365"/>
              <a:ext cx="2417667" cy="4589012"/>
              <a:chOff x="9358797" y="1384852"/>
              <a:chExt cx="2417667" cy="4589012"/>
            </a:xfrm>
          </p:grpSpPr>
          <p:grpSp>
            <p:nvGrpSpPr>
              <p:cNvPr id="19" name="Group 18">
                <a:extLst>
                  <a:ext uri="{FF2B5EF4-FFF2-40B4-BE49-F238E27FC236}">
                    <a16:creationId xmlns:a16="http://schemas.microsoft.com/office/drawing/2014/main" id="{6C91787F-B649-21B2-DC3C-6A28B0D90DB6}"/>
                  </a:ext>
                </a:extLst>
              </p:cNvPr>
              <p:cNvGrpSpPr/>
              <p:nvPr/>
            </p:nvGrpSpPr>
            <p:grpSpPr>
              <a:xfrm>
                <a:off x="9358797" y="1384852"/>
                <a:ext cx="2417667" cy="4589012"/>
                <a:chOff x="6357551" y="1103586"/>
                <a:chExt cx="2417667" cy="3873741"/>
              </a:xfrm>
            </p:grpSpPr>
            <p:sp>
              <p:nvSpPr>
                <p:cNvPr id="21" name="Rectangle 20">
                  <a:extLst>
                    <a:ext uri="{FF2B5EF4-FFF2-40B4-BE49-F238E27FC236}">
                      <a16:creationId xmlns:a16="http://schemas.microsoft.com/office/drawing/2014/main" id="{03610DE7-9944-E9A8-5C9E-26A14ADF3009}"/>
                    </a:ext>
                  </a:extLst>
                </p:cNvPr>
                <p:cNvSpPr/>
                <p:nvPr/>
              </p:nvSpPr>
              <p:spPr>
                <a:xfrm>
                  <a:off x="6357551" y="1103586"/>
                  <a:ext cx="2397211" cy="3846066"/>
                </a:xfrm>
                <a:prstGeom prst="rect">
                  <a:avLst/>
                </a:prstGeom>
                <a:solidFill>
                  <a:schemeClr val="bg1"/>
                </a:solidFill>
                <a:ln>
                  <a:solidFill>
                    <a:srgbClr val="FF6900"/>
                  </a:solidFill>
                </a:ln>
                <a:effectLst>
                  <a:outerShdw blurRad="38100" sx="102000" sy="102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508760">
                    <a:buClrTx/>
                    <a:defRPr/>
                  </a:pPr>
                  <a:endParaRPr lang="en-US" sz="2970" kern="1200" dirty="0">
                    <a:solidFill>
                      <a:prstClr val="white"/>
                    </a:solidFill>
                    <a:latin typeface="Arial" panose="020B0604020202020204" pitchFamily="34" charset="0"/>
                    <a:cs typeface="Arial" panose="020B0604020202020204" pitchFamily="34" charset="0"/>
                  </a:endParaRPr>
                </a:p>
              </p:txBody>
            </p:sp>
            <p:sp>
              <p:nvSpPr>
                <p:cNvPr id="22" name="Title 3">
                  <a:extLst>
                    <a:ext uri="{FF2B5EF4-FFF2-40B4-BE49-F238E27FC236}">
                      <a16:creationId xmlns:a16="http://schemas.microsoft.com/office/drawing/2014/main" id="{5DFFD046-B159-DD95-CCE1-997B70EC54B8}"/>
                    </a:ext>
                  </a:extLst>
                </p:cNvPr>
                <p:cNvSpPr txBox="1">
                  <a:spLocks/>
                </p:cNvSpPr>
                <p:nvPr/>
              </p:nvSpPr>
              <p:spPr>
                <a:xfrm>
                  <a:off x="6357551" y="1103587"/>
                  <a:ext cx="2397211" cy="818833"/>
                </a:xfrm>
                <a:prstGeom prst="rect">
                  <a:avLst/>
                </a:prstGeom>
              </p:spPr>
              <p:txBody>
                <a:bodyPr anchor="ctr"/>
                <a:lstStyle>
                  <a:lvl1pPr algn="l" defTabSz="914400" rtl="0" eaLnBrk="1" latinLnBrk="0" hangingPunct="1">
                    <a:lnSpc>
                      <a:spcPct val="75000"/>
                    </a:lnSpc>
                    <a:spcBef>
                      <a:spcPct val="0"/>
                    </a:spcBef>
                    <a:buNone/>
                    <a:defRPr sz="4800" b="1" i="0" kern="1200">
                      <a:solidFill>
                        <a:schemeClr val="tx1"/>
                      </a:solidFill>
                      <a:latin typeface="Bebas Neue" charset="0"/>
                      <a:ea typeface="Bebas Neue" charset="0"/>
                      <a:cs typeface="Bebas Neue" charset="0"/>
                    </a:defRPr>
                  </a:lvl1pPr>
                </a:lstStyle>
                <a:p>
                  <a:pPr algn="ctr" defTabSz="1508760">
                    <a:lnSpc>
                      <a:spcPct val="80000"/>
                    </a:lnSpc>
                    <a:buClrTx/>
                    <a:defRPr/>
                  </a:pPr>
                  <a:r>
                    <a:rPr lang="en-US" sz="3960" b="0" dirty="0">
                      <a:solidFill>
                        <a:srgbClr val="FF6900"/>
                      </a:solidFill>
                      <a:latin typeface="Arial" panose="020B0604020202020204" pitchFamily="34" charset="0"/>
                      <a:ea typeface="linea-basic-10" charset="0"/>
                      <a:cs typeface="Arial" panose="020B0604020202020204" pitchFamily="34" charset="0"/>
                    </a:rPr>
                    <a:t>Solution</a:t>
                  </a:r>
                </a:p>
              </p:txBody>
            </p:sp>
            <p:sp>
              <p:nvSpPr>
                <p:cNvPr id="23" name="Title 3">
                  <a:extLst>
                    <a:ext uri="{FF2B5EF4-FFF2-40B4-BE49-F238E27FC236}">
                      <a16:creationId xmlns:a16="http://schemas.microsoft.com/office/drawing/2014/main" id="{AD234806-E93E-8B7D-33D1-B9B213EEC197}"/>
                    </a:ext>
                  </a:extLst>
                </p:cNvPr>
                <p:cNvSpPr txBox="1">
                  <a:spLocks/>
                </p:cNvSpPr>
                <p:nvPr/>
              </p:nvSpPr>
              <p:spPr>
                <a:xfrm>
                  <a:off x="6422410" y="3261893"/>
                  <a:ext cx="2265878" cy="847547"/>
                </a:xfrm>
                <a:prstGeom prst="rect">
                  <a:avLst/>
                </a:prstGeom>
              </p:spPr>
              <p:txBody>
                <a:bodyPr/>
                <a:lstStyle>
                  <a:lvl1pPr algn="l" defTabSz="914400" rtl="0" eaLnBrk="1" latinLnBrk="0" hangingPunct="1">
                    <a:lnSpc>
                      <a:spcPct val="75000"/>
                    </a:lnSpc>
                    <a:spcBef>
                      <a:spcPct val="0"/>
                    </a:spcBef>
                    <a:buNone/>
                    <a:defRPr sz="4800" b="1" i="0" kern="1200">
                      <a:solidFill>
                        <a:schemeClr val="tx1"/>
                      </a:solidFill>
                      <a:latin typeface="Bebas Neue" charset="0"/>
                      <a:ea typeface="Bebas Neue" charset="0"/>
                      <a:cs typeface="Bebas Neue" charset="0"/>
                    </a:defRPr>
                  </a:lvl1pPr>
                </a:lstStyle>
                <a:p>
                  <a:pPr algn="ctr" defTabSz="1508760">
                    <a:lnSpc>
                      <a:spcPct val="80000"/>
                    </a:lnSpc>
                    <a:buClrTx/>
                    <a:defRPr/>
                  </a:pPr>
                  <a:endParaRPr lang="en-US" sz="3960" dirty="0">
                    <a:solidFill>
                      <a:prstClr val="black"/>
                    </a:solidFill>
                    <a:latin typeface="Arial" panose="020B0604020202020204" pitchFamily="34" charset="0"/>
                    <a:cs typeface="Arial" panose="020B0604020202020204" pitchFamily="34" charset="0"/>
                  </a:endParaRPr>
                </a:p>
              </p:txBody>
            </p:sp>
            <p:sp>
              <p:nvSpPr>
                <p:cNvPr id="24" name="Title 3">
                  <a:extLst>
                    <a:ext uri="{FF2B5EF4-FFF2-40B4-BE49-F238E27FC236}">
                      <a16:creationId xmlns:a16="http://schemas.microsoft.com/office/drawing/2014/main" id="{31AB37C7-1F74-B2DA-0822-7BB270D6FFB4}"/>
                    </a:ext>
                  </a:extLst>
                </p:cNvPr>
                <p:cNvSpPr txBox="1">
                  <a:spLocks/>
                </p:cNvSpPr>
                <p:nvPr/>
              </p:nvSpPr>
              <p:spPr>
                <a:xfrm>
                  <a:off x="6378008" y="1965769"/>
                  <a:ext cx="2397210" cy="3011558"/>
                </a:xfrm>
                <a:prstGeom prst="rect">
                  <a:avLst/>
                </a:prstGeom>
              </p:spPr>
              <p:txBody>
                <a:bodyPr/>
                <a:lstStyle>
                  <a:lvl1pPr algn="l" defTabSz="914400" rtl="0" eaLnBrk="1" latinLnBrk="0" hangingPunct="1">
                    <a:lnSpc>
                      <a:spcPct val="75000"/>
                    </a:lnSpc>
                    <a:spcBef>
                      <a:spcPct val="0"/>
                    </a:spcBef>
                    <a:buNone/>
                    <a:defRPr sz="4800" b="1" i="0" kern="1200">
                      <a:solidFill>
                        <a:schemeClr val="tx1"/>
                      </a:solidFill>
                      <a:latin typeface="Bebas Neue" charset="0"/>
                      <a:ea typeface="Bebas Neue" charset="0"/>
                      <a:cs typeface="Bebas Neue" charset="0"/>
                    </a:defRPr>
                  </a:lvl1pPr>
                </a:lstStyle>
                <a:p>
                  <a:pPr marL="471488" indent="-471488">
                    <a:lnSpc>
                      <a:spcPct val="100000"/>
                    </a:lnSpc>
                    <a:buClrTx/>
                    <a:buFont typeface="Wingdings" panose="05000000000000000000" pitchFamily="2" charset="2"/>
                    <a:buChar char="§"/>
                    <a:defRPr/>
                  </a:pPr>
                  <a:r>
                    <a:rPr lang="en-IN" sz="2640" b="0" dirty="0">
                      <a:solidFill>
                        <a:srgbClr val="97A3AD"/>
                      </a:solidFill>
                      <a:latin typeface="Arial" panose="020B0604020202020204" pitchFamily="34" charset="0"/>
                      <a:ea typeface="Source Sans Pro" charset="0"/>
                      <a:cs typeface="Arial" panose="020B0604020202020204" pitchFamily="34" charset="0"/>
                    </a:rPr>
                    <a:t>A System error can be minimized by making the code error proof.</a:t>
                  </a:r>
                </a:p>
              </p:txBody>
            </p:sp>
          </p:grpSp>
          <p:cxnSp>
            <p:nvCxnSpPr>
              <p:cNvPr id="20" name="Straight Connector 19">
                <a:extLst>
                  <a:ext uri="{FF2B5EF4-FFF2-40B4-BE49-F238E27FC236}">
                    <a16:creationId xmlns:a16="http://schemas.microsoft.com/office/drawing/2014/main" id="{03E3FFF8-4EE4-16E4-0D2F-0C1356C14609}"/>
                  </a:ext>
                </a:extLst>
              </p:cNvPr>
              <p:cNvCxnSpPr>
                <a:cxnSpLocks/>
              </p:cNvCxnSpPr>
              <p:nvPr/>
            </p:nvCxnSpPr>
            <p:spPr>
              <a:xfrm>
                <a:off x="9995452" y="2075977"/>
                <a:ext cx="1117600" cy="0"/>
              </a:xfrm>
              <a:prstGeom prst="line">
                <a:avLst/>
              </a:prstGeom>
              <a:ln w="38100">
                <a:solidFill>
                  <a:srgbClr val="FF6900"/>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62856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E1E79131-208A-49C6-90F0-3231C5EC96A3}"/>
              </a:ext>
            </a:extLst>
          </p:cNvPr>
          <p:cNvGrpSpPr/>
          <p:nvPr/>
        </p:nvGrpSpPr>
        <p:grpSpPr>
          <a:xfrm>
            <a:off x="3074201" y="447979"/>
            <a:ext cx="15677114" cy="10912958"/>
            <a:chOff x="1863152" y="271502"/>
            <a:chExt cx="9501281" cy="6613914"/>
          </a:xfrm>
        </p:grpSpPr>
        <p:grpSp>
          <p:nvGrpSpPr>
            <p:cNvPr id="5" name="Group 4"/>
            <p:cNvGrpSpPr/>
            <p:nvPr/>
          </p:nvGrpSpPr>
          <p:grpSpPr>
            <a:xfrm>
              <a:off x="4642004" y="1710077"/>
              <a:ext cx="4138707" cy="5175339"/>
              <a:chOff x="4197057" y="713620"/>
              <a:chExt cx="4138707" cy="5175339"/>
            </a:xfrm>
          </p:grpSpPr>
          <p:grpSp>
            <p:nvGrpSpPr>
              <p:cNvPr id="2" name="Group 1"/>
              <p:cNvGrpSpPr/>
              <p:nvPr/>
            </p:nvGrpSpPr>
            <p:grpSpPr>
              <a:xfrm>
                <a:off x="4197057" y="713620"/>
                <a:ext cx="4138707" cy="5175339"/>
                <a:chOff x="3758552" y="289656"/>
                <a:chExt cx="5007836" cy="6262159"/>
              </a:xfrm>
            </p:grpSpPr>
            <p:sp>
              <p:nvSpPr>
                <p:cNvPr id="27" name="Oval 26"/>
                <p:cNvSpPr/>
                <p:nvPr/>
              </p:nvSpPr>
              <p:spPr>
                <a:xfrm>
                  <a:off x="3939829" y="455760"/>
                  <a:ext cx="4553931" cy="4553930"/>
                </a:xfrm>
                <a:prstGeom prst="ellipse">
                  <a:avLst/>
                </a:prstGeom>
                <a:noFill/>
                <a:ln>
                  <a:solidFill>
                    <a:schemeClr val="tx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508760">
                    <a:buClrTx/>
                  </a:pPr>
                  <a:endParaRPr lang="en-US" sz="2640" kern="1200" dirty="0">
                    <a:solidFill>
                      <a:prstClr val="white"/>
                    </a:solidFill>
                    <a:latin typeface="Arial" panose="020B0604020202020204" pitchFamily="34" charset="0"/>
                    <a:cs typeface="Arial" panose="020B0604020202020204" pitchFamily="34" charset="0"/>
                  </a:endParaRPr>
                </a:p>
              </p:txBody>
            </p:sp>
            <p:sp>
              <p:nvSpPr>
                <p:cNvPr id="28" name="Oval 27"/>
                <p:cNvSpPr/>
                <p:nvPr/>
              </p:nvSpPr>
              <p:spPr>
                <a:xfrm>
                  <a:off x="4633343" y="1130817"/>
                  <a:ext cx="3203362" cy="3203359"/>
                </a:xfrm>
                <a:prstGeom prst="ellipse">
                  <a:avLst/>
                </a:prstGeom>
                <a:noFill/>
                <a:ln>
                  <a:solidFill>
                    <a:schemeClr val="tx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508760">
                    <a:buClrTx/>
                  </a:pPr>
                  <a:endParaRPr lang="en-US" sz="2640" kern="1200" dirty="0">
                    <a:solidFill>
                      <a:prstClr val="white"/>
                    </a:solidFill>
                    <a:latin typeface="Arial" panose="020B0604020202020204" pitchFamily="34" charset="0"/>
                    <a:cs typeface="Arial" panose="020B0604020202020204" pitchFamily="34" charset="0"/>
                  </a:endParaRPr>
                </a:p>
              </p:txBody>
            </p:sp>
            <p:sp>
              <p:nvSpPr>
                <p:cNvPr id="31" name="Freeform 12"/>
                <p:cNvSpPr>
                  <a:spLocks/>
                </p:cNvSpPr>
                <p:nvPr/>
              </p:nvSpPr>
              <p:spPr bwMode="auto">
                <a:xfrm>
                  <a:off x="4408280" y="925946"/>
                  <a:ext cx="3635486" cy="3641880"/>
                </a:xfrm>
                <a:custGeom>
                  <a:avLst/>
                  <a:gdLst>
                    <a:gd name="T0" fmla="*/ 5 w 479"/>
                    <a:gd name="T1" fmla="*/ 227 h 480"/>
                    <a:gd name="T2" fmla="*/ 160 w 479"/>
                    <a:gd name="T3" fmla="*/ 461 h 480"/>
                    <a:gd name="T4" fmla="*/ 156 w 479"/>
                    <a:gd name="T5" fmla="*/ 480 h 480"/>
                    <a:gd name="T6" fmla="*/ 242 w 479"/>
                    <a:gd name="T7" fmla="*/ 450 h 480"/>
                    <a:gd name="T8" fmla="*/ 173 w 479"/>
                    <a:gd name="T9" fmla="*/ 391 h 480"/>
                    <a:gd name="T10" fmla="*/ 169 w 479"/>
                    <a:gd name="T11" fmla="*/ 410 h 480"/>
                    <a:gd name="T12" fmla="*/ 56 w 479"/>
                    <a:gd name="T13" fmla="*/ 224 h 480"/>
                    <a:gd name="T14" fmla="*/ 236 w 479"/>
                    <a:gd name="T15" fmla="*/ 52 h 480"/>
                    <a:gd name="T16" fmla="*/ 427 w 479"/>
                    <a:gd name="T17" fmla="*/ 216 h 480"/>
                    <a:gd name="T18" fmla="*/ 452 w 479"/>
                    <a:gd name="T19" fmla="*/ 238 h 480"/>
                    <a:gd name="T20" fmla="*/ 453 w 479"/>
                    <a:gd name="T21" fmla="*/ 238 h 480"/>
                    <a:gd name="T22" fmla="*/ 478 w 479"/>
                    <a:gd name="T23" fmla="*/ 210 h 480"/>
                    <a:gd name="T24" fmla="*/ 240 w 479"/>
                    <a:gd name="T25" fmla="*/ 1 h 480"/>
                    <a:gd name="T26" fmla="*/ 5 w 479"/>
                    <a:gd name="T27" fmla="*/ 227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79" h="480">
                      <a:moveTo>
                        <a:pt x="5" y="227"/>
                      </a:moveTo>
                      <a:cubicBezTo>
                        <a:pt x="0" y="331"/>
                        <a:pt x="63" y="425"/>
                        <a:pt x="160" y="461"/>
                      </a:cubicBezTo>
                      <a:cubicBezTo>
                        <a:pt x="156" y="480"/>
                        <a:pt x="156" y="480"/>
                        <a:pt x="156" y="480"/>
                      </a:cubicBezTo>
                      <a:cubicBezTo>
                        <a:pt x="242" y="450"/>
                        <a:pt x="242" y="450"/>
                        <a:pt x="242" y="450"/>
                      </a:cubicBezTo>
                      <a:cubicBezTo>
                        <a:pt x="173" y="391"/>
                        <a:pt x="173" y="391"/>
                        <a:pt x="173" y="391"/>
                      </a:cubicBezTo>
                      <a:cubicBezTo>
                        <a:pt x="169" y="410"/>
                        <a:pt x="169" y="410"/>
                        <a:pt x="169" y="410"/>
                      </a:cubicBezTo>
                      <a:cubicBezTo>
                        <a:pt x="97" y="379"/>
                        <a:pt x="50" y="305"/>
                        <a:pt x="56" y="224"/>
                      </a:cubicBezTo>
                      <a:cubicBezTo>
                        <a:pt x="64" y="130"/>
                        <a:pt x="142" y="55"/>
                        <a:pt x="236" y="52"/>
                      </a:cubicBezTo>
                      <a:cubicBezTo>
                        <a:pt x="334" y="49"/>
                        <a:pt x="416" y="122"/>
                        <a:pt x="427" y="216"/>
                      </a:cubicBezTo>
                      <a:cubicBezTo>
                        <a:pt x="429" y="229"/>
                        <a:pt x="439" y="238"/>
                        <a:pt x="452" y="238"/>
                      </a:cubicBezTo>
                      <a:cubicBezTo>
                        <a:pt x="453" y="238"/>
                        <a:pt x="453" y="238"/>
                        <a:pt x="453" y="238"/>
                      </a:cubicBezTo>
                      <a:cubicBezTo>
                        <a:pt x="468" y="238"/>
                        <a:pt x="479" y="225"/>
                        <a:pt x="478" y="210"/>
                      </a:cubicBezTo>
                      <a:cubicBezTo>
                        <a:pt x="463" y="92"/>
                        <a:pt x="362" y="0"/>
                        <a:pt x="240" y="1"/>
                      </a:cubicBezTo>
                      <a:cubicBezTo>
                        <a:pt x="116" y="2"/>
                        <a:pt x="11" y="102"/>
                        <a:pt x="5" y="227"/>
                      </a:cubicBezTo>
                      <a:close/>
                    </a:path>
                  </a:pathLst>
                </a:custGeom>
                <a:solidFill>
                  <a:schemeClr val="accent2"/>
                </a:solidFill>
                <a:ln>
                  <a:noFill/>
                </a:ln>
              </p:spPr>
              <p:txBody>
                <a:bodyPr vert="horz" wrap="square" lIns="150876" tIns="75438" rIns="150876" bIns="75438" numCol="1" anchor="t" anchorCtr="0" compatLnSpc="1">
                  <a:prstTxWarp prst="textNoShape">
                    <a:avLst/>
                  </a:prstTxWarp>
                </a:bodyPr>
                <a:lstStyle/>
                <a:p>
                  <a:pPr defTabSz="1508760">
                    <a:buClrTx/>
                  </a:pPr>
                  <a:endParaRPr lang="en-US" sz="2640" kern="1200" dirty="0">
                    <a:solidFill>
                      <a:prstClr val="black"/>
                    </a:solidFill>
                    <a:latin typeface="Arial" panose="020B0604020202020204" pitchFamily="34" charset="0"/>
                    <a:ea typeface="+mn-ea"/>
                    <a:cs typeface="Arial" panose="020B0604020202020204" pitchFamily="34" charset="0"/>
                  </a:endParaRPr>
                </a:p>
              </p:txBody>
            </p:sp>
            <p:sp>
              <p:nvSpPr>
                <p:cNvPr id="32" name="Freeform 13"/>
                <p:cNvSpPr>
                  <a:spLocks/>
                </p:cNvSpPr>
                <p:nvPr/>
              </p:nvSpPr>
              <p:spPr bwMode="auto">
                <a:xfrm>
                  <a:off x="3803965" y="289656"/>
                  <a:ext cx="4962423" cy="4885682"/>
                </a:xfrm>
                <a:custGeom>
                  <a:avLst/>
                  <a:gdLst>
                    <a:gd name="T0" fmla="*/ 654 w 654"/>
                    <a:gd name="T1" fmla="*/ 406 h 644"/>
                    <a:gd name="T2" fmla="*/ 619 w 654"/>
                    <a:gd name="T3" fmla="*/ 322 h 644"/>
                    <a:gd name="T4" fmla="*/ 563 w 654"/>
                    <a:gd name="T5" fmla="*/ 395 h 644"/>
                    <a:gd name="T6" fmla="*/ 583 w 654"/>
                    <a:gd name="T7" fmla="*/ 397 h 644"/>
                    <a:gd name="T8" fmla="*/ 322 w 654"/>
                    <a:gd name="T9" fmla="*/ 593 h 644"/>
                    <a:gd name="T10" fmla="*/ 51 w 654"/>
                    <a:gd name="T11" fmla="*/ 322 h 644"/>
                    <a:gd name="T12" fmla="*/ 299 w 654"/>
                    <a:gd name="T13" fmla="*/ 52 h 644"/>
                    <a:gd name="T14" fmla="*/ 322 w 654"/>
                    <a:gd name="T15" fmla="*/ 27 h 644"/>
                    <a:gd name="T16" fmla="*/ 322 w 654"/>
                    <a:gd name="T17" fmla="*/ 27 h 644"/>
                    <a:gd name="T18" fmla="*/ 295 w 654"/>
                    <a:gd name="T19" fmla="*/ 2 h 644"/>
                    <a:gd name="T20" fmla="*/ 0 w 654"/>
                    <a:gd name="T21" fmla="*/ 322 h 644"/>
                    <a:gd name="T22" fmla="*/ 322 w 654"/>
                    <a:gd name="T23" fmla="*/ 644 h 644"/>
                    <a:gd name="T24" fmla="*/ 525 w 654"/>
                    <a:gd name="T25" fmla="*/ 572 h 644"/>
                    <a:gd name="T26" fmla="*/ 633 w 654"/>
                    <a:gd name="T27" fmla="*/ 404 h 644"/>
                    <a:gd name="T28" fmla="*/ 654 w 654"/>
                    <a:gd name="T29" fmla="*/ 406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54" h="644">
                      <a:moveTo>
                        <a:pt x="654" y="406"/>
                      </a:moveTo>
                      <a:cubicBezTo>
                        <a:pt x="619" y="322"/>
                        <a:pt x="619" y="322"/>
                        <a:pt x="619" y="322"/>
                      </a:cubicBezTo>
                      <a:cubicBezTo>
                        <a:pt x="563" y="395"/>
                        <a:pt x="563" y="395"/>
                        <a:pt x="563" y="395"/>
                      </a:cubicBezTo>
                      <a:cubicBezTo>
                        <a:pt x="583" y="397"/>
                        <a:pt x="583" y="397"/>
                        <a:pt x="583" y="397"/>
                      </a:cubicBezTo>
                      <a:cubicBezTo>
                        <a:pt x="550" y="512"/>
                        <a:pt x="443" y="593"/>
                        <a:pt x="322" y="593"/>
                      </a:cubicBezTo>
                      <a:cubicBezTo>
                        <a:pt x="173" y="593"/>
                        <a:pt x="51" y="472"/>
                        <a:pt x="51" y="322"/>
                      </a:cubicBezTo>
                      <a:cubicBezTo>
                        <a:pt x="51" y="181"/>
                        <a:pt x="161" y="64"/>
                        <a:pt x="299" y="52"/>
                      </a:cubicBezTo>
                      <a:cubicBezTo>
                        <a:pt x="312" y="51"/>
                        <a:pt x="322" y="40"/>
                        <a:pt x="322" y="27"/>
                      </a:cubicBezTo>
                      <a:cubicBezTo>
                        <a:pt x="322" y="27"/>
                        <a:pt x="322" y="27"/>
                        <a:pt x="322" y="27"/>
                      </a:cubicBezTo>
                      <a:cubicBezTo>
                        <a:pt x="322" y="12"/>
                        <a:pt x="310" y="0"/>
                        <a:pt x="295" y="2"/>
                      </a:cubicBezTo>
                      <a:cubicBezTo>
                        <a:pt x="130" y="15"/>
                        <a:pt x="0" y="154"/>
                        <a:pt x="0" y="322"/>
                      </a:cubicBezTo>
                      <a:cubicBezTo>
                        <a:pt x="0" y="500"/>
                        <a:pt x="145" y="644"/>
                        <a:pt x="322" y="644"/>
                      </a:cubicBezTo>
                      <a:cubicBezTo>
                        <a:pt x="396" y="644"/>
                        <a:pt x="468" y="618"/>
                        <a:pt x="525" y="572"/>
                      </a:cubicBezTo>
                      <a:cubicBezTo>
                        <a:pt x="578" y="529"/>
                        <a:pt x="616" y="470"/>
                        <a:pt x="633" y="404"/>
                      </a:cubicBezTo>
                      <a:lnTo>
                        <a:pt x="654" y="406"/>
                      </a:lnTo>
                      <a:close/>
                    </a:path>
                  </a:pathLst>
                </a:custGeom>
                <a:solidFill>
                  <a:schemeClr val="accent1"/>
                </a:solidFill>
                <a:ln>
                  <a:noFill/>
                </a:ln>
              </p:spPr>
              <p:txBody>
                <a:bodyPr vert="horz" wrap="square" lIns="150876" tIns="75438" rIns="150876" bIns="75438" numCol="1" anchor="t" anchorCtr="0" compatLnSpc="1">
                  <a:prstTxWarp prst="textNoShape">
                    <a:avLst/>
                  </a:prstTxWarp>
                </a:bodyPr>
                <a:lstStyle/>
                <a:p>
                  <a:pPr defTabSz="1508760">
                    <a:buClrTx/>
                  </a:pPr>
                  <a:endParaRPr lang="en-US" sz="2640" kern="1200" dirty="0">
                    <a:solidFill>
                      <a:prstClr val="black"/>
                    </a:solidFill>
                    <a:latin typeface="Arial" panose="020B0604020202020204" pitchFamily="34" charset="0"/>
                    <a:ea typeface="+mn-ea"/>
                    <a:cs typeface="Arial" panose="020B0604020202020204" pitchFamily="34" charset="0"/>
                  </a:endParaRPr>
                </a:p>
              </p:txBody>
            </p:sp>
            <p:sp>
              <p:nvSpPr>
                <p:cNvPr id="33" name="TextBox 32"/>
                <p:cNvSpPr txBox="1"/>
                <p:nvPr/>
              </p:nvSpPr>
              <p:spPr>
                <a:xfrm rot="16200000">
                  <a:off x="4708059" y="1169763"/>
                  <a:ext cx="3154239" cy="3154241"/>
                </a:xfrm>
                <a:prstGeom prst="rect">
                  <a:avLst/>
                </a:prstGeom>
                <a:noFill/>
              </p:spPr>
              <p:txBody>
                <a:bodyPr wrap="none" rtlCol="0">
                  <a:prstTxWarp prst="textArchUp">
                    <a:avLst/>
                  </a:prstTxWarp>
                  <a:spAutoFit/>
                </a:bodyPr>
                <a:lstStyle/>
                <a:p>
                  <a:pPr algn="ctr" defTabSz="1508760">
                    <a:buClrTx/>
                  </a:pPr>
                  <a:endParaRPr lang="en-US" sz="2310" kern="1200" dirty="0">
                    <a:solidFill>
                      <a:prstClr val="white"/>
                    </a:solidFill>
                    <a:latin typeface="Arial" panose="020B0604020202020204" pitchFamily="34" charset="0"/>
                    <a:ea typeface="+mn-ea"/>
                    <a:cs typeface="Arial" panose="020B0604020202020204" pitchFamily="34" charset="0"/>
                  </a:endParaRPr>
                </a:p>
              </p:txBody>
            </p:sp>
            <p:sp>
              <p:nvSpPr>
                <p:cNvPr id="36" name="TextBox 35"/>
                <p:cNvSpPr txBox="1"/>
                <p:nvPr/>
              </p:nvSpPr>
              <p:spPr>
                <a:xfrm rot="18900000">
                  <a:off x="3758552" y="1891192"/>
                  <a:ext cx="4660622" cy="4660623"/>
                </a:xfrm>
                <a:prstGeom prst="rect">
                  <a:avLst/>
                </a:prstGeom>
                <a:noFill/>
              </p:spPr>
              <p:txBody>
                <a:bodyPr wrap="none" rtlCol="0">
                  <a:prstTxWarp prst="textArchUp">
                    <a:avLst/>
                  </a:prstTxWarp>
                  <a:spAutoFit/>
                </a:bodyPr>
                <a:lstStyle/>
                <a:p>
                  <a:pPr algn="ctr" defTabSz="1508760">
                    <a:buClrTx/>
                  </a:pPr>
                  <a:r>
                    <a:rPr lang="en-US" sz="2310" kern="1200" dirty="0">
                      <a:solidFill>
                        <a:prstClr val="white"/>
                      </a:solidFill>
                      <a:latin typeface="Arial" panose="020B0604020202020204" pitchFamily="34" charset="0"/>
                      <a:ea typeface="+mn-ea"/>
                      <a:cs typeface="Arial" panose="020B0604020202020204" pitchFamily="34" charset="0"/>
                    </a:rPr>
                    <a:t> </a:t>
                  </a:r>
                </a:p>
              </p:txBody>
            </p:sp>
          </p:grpSp>
          <p:sp>
            <p:nvSpPr>
              <p:cNvPr id="35" name="Rectangle 34"/>
              <p:cNvSpPr/>
              <p:nvPr/>
            </p:nvSpPr>
            <p:spPr>
              <a:xfrm>
                <a:off x="5296540" y="2267218"/>
                <a:ext cx="2068643" cy="1210743"/>
              </a:xfrm>
              <a:prstGeom prst="rect">
                <a:avLst/>
              </a:prstGeom>
            </p:spPr>
            <p:txBody>
              <a:bodyPr wrap="square" lIns="201168" rIns="201168" bIns="100584">
                <a:spAutoFit/>
              </a:bodyPr>
              <a:lstStyle/>
              <a:p>
                <a:pPr algn="ctr" defTabSz="1508760">
                  <a:lnSpc>
                    <a:spcPct val="120000"/>
                  </a:lnSpc>
                  <a:buClrTx/>
                </a:pPr>
                <a:r>
                  <a:rPr lang="en-US" sz="3960" b="1" kern="1200" dirty="0">
                    <a:solidFill>
                      <a:srgbClr val="4472C4"/>
                    </a:solidFill>
                    <a:latin typeface="Arial" panose="020B0604020202020204" pitchFamily="34" charset="0"/>
                    <a:ea typeface="Bebas Neue" charset="0"/>
                    <a:cs typeface="Arial" panose="020B0604020202020204" pitchFamily="34" charset="0"/>
                  </a:rPr>
                  <a:t>Try Catch Activity</a:t>
                </a:r>
              </a:p>
              <a:p>
                <a:pPr algn="ctr" defTabSz="1508760">
                  <a:lnSpc>
                    <a:spcPct val="120000"/>
                  </a:lnSpc>
                  <a:buClrTx/>
                </a:pPr>
                <a:r>
                  <a:rPr lang="en-US" sz="2310" kern="1200" dirty="0">
                    <a:solidFill>
                      <a:prstClr val="black"/>
                    </a:solidFill>
                    <a:latin typeface="Arial" panose="020B0604020202020204" pitchFamily="34" charset="0"/>
                    <a:ea typeface="+mn-ea"/>
                    <a:cs typeface="Arial" panose="020B0604020202020204" pitchFamily="34" charset="0"/>
                  </a:rPr>
                  <a:t> </a:t>
                </a:r>
              </a:p>
            </p:txBody>
          </p:sp>
        </p:grpSp>
        <p:grpSp>
          <p:nvGrpSpPr>
            <p:cNvPr id="6" name="Group 5"/>
            <p:cNvGrpSpPr/>
            <p:nvPr/>
          </p:nvGrpSpPr>
          <p:grpSpPr>
            <a:xfrm>
              <a:off x="8823205" y="1718416"/>
              <a:ext cx="2541228" cy="2087226"/>
              <a:chOff x="8823205" y="1718416"/>
              <a:chExt cx="2541228" cy="2087226"/>
            </a:xfrm>
          </p:grpSpPr>
          <p:sp>
            <p:nvSpPr>
              <p:cNvPr id="51" name="Oval 50"/>
              <p:cNvSpPr>
                <a:spLocks noChangeAspect="1"/>
              </p:cNvSpPr>
              <p:nvPr/>
            </p:nvSpPr>
            <p:spPr>
              <a:xfrm>
                <a:off x="8908191" y="1718416"/>
                <a:ext cx="766586" cy="766585"/>
              </a:xfrm>
              <a:prstGeom prst="ellipse">
                <a:avLst/>
              </a:prstGeom>
              <a:solidFill>
                <a:schemeClr val="accent2">
                  <a:alpha val="91000"/>
                </a:schemeClr>
              </a:solidFill>
              <a:ln w="9525" cmpd="sng">
                <a:noFill/>
              </a:ln>
              <a:effectLst/>
            </p:spPr>
            <p:style>
              <a:lnRef idx="1">
                <a:schemeClr val="accent1"/>
              </a:lnRef>
              <a:fillRef idx="3">
                <a:schemeClr val="accent1"/>
              </a:fillRef>
              <a:effectRef idx="2">
                <a:schemeClr val="accent1"/>
              </a:effectRef>
              <a:fontRef idx="minor">
                <a:schemeClr val="lt1"/>
              </a:fontRef>
            </p:style>
            <p:txBody>
              <a:bodyPr tIns="150876" bIns="0" rtlCol="0" anchor="ctr"/>
              <a:lstStyle/>
              <a:p>
                <a:pPr algn="ctr" defTabSz="1508760">
                  <a:buClrTx/>
                </a:pPr>
                <a:r>
                  <a:rPr lang="en-US" sz="5280" kern="1200" dirty="0">
                    <a:solidFill>
                      <a:srgbClr val="FFFFFF"/>
                    </a:solidFill>
                    <a:latin typeface="Arial" panose="020B0604020202020204" pitchFamily="34" charset="0"/>
                    <a:cs typeface="Arial" panose="020B0604020202020204" pitchFamily="34" charset="0"/>
                  </a:rPr>
                  <a:t> </a:t>
                </a:r>
              </a:p>
            </p:txBody>
          </p:sp>
          <p:sp>
            <p:nvSpPr>
              <p:cNvPr id="53" name="Rectangle 52"/>
              <p:cNvSpPr/>
              <p:nvPr/>
            </p:nvSpPr>
            <p:spPr>
              <a:xfrm>
                <a:off x="8823205" y="2485001"/>
                <a:ext cx="2541228" cy="1320641"/>
              </a:xfrm>
              <a:prstGeom prst="rect">
                <a:avLst/>
              </a:prstGeom>
            </p:spPr>
            <p:txBody>
              <a:bodyPr wrap="square" lIns="201168" rIns="201168" bIns="100584">
                <a:spAutoFit/>
              </a:bodyPr>
              <a:lstStyle/>
              <a:p>
                <a:pPr defTabSz="1508760">
                  <a:buClrTx/>
                </a:pPr>
                <a:r>
                  <a:rPr lang="en-US" sz="2640" kern="1200" dirty="0">
                    <a:solidFill>
                      <a:srgbClr val="6C7C89"/>
                    </a:solidFill>
                    <a:latin typeface="Arial" panose="020B0604020202020204" pitchFamily="34" charset="0"/>
                    <a:ea typeface="+mn-ea"/>
                    <a:cs typeface="Arial" panose="020B0604020202020204" pitchFamily="34" charset="0"/>
                  </a:rPr>
                  <a:t>It is used to enable the program to recover from specific error instead of crashing and terminating the whole workflow. </a:t>
                </a:r>
              </a:p>
            </p:txBody>
          </p:sp>
        </p:grpSp>
        <p:sp>
          <p:nvSpPr>
            <p:cNvPr id="30" name="TextBox 29">
              <a:extLst>
                <a:ext uri="{FF2B5EF4-FFF2-40B4-BE49-F238E27FC236}">
                  <a16:creationId xmlns:a16="http://schemas.microsoft.com/office/drawing/2014/main" id="{9D9C807D-7813-449F-AFDC-6D6A66B05208}"/>
                </a:ext>
              </a:extLst>
            </p:cNvPr>
            <p:cNvSpPr txBox="1"/>
            <p:nvPr/>
          </p:nvSpPr>
          <p:spPr>
            <a:xfrm>
              <a:off x="1863152" y="271502"/>
              <a:ext cx="7553866" cy="548402"/>
            </a:xfrm>
            <a:prstGeom prst="rect">
              <a:avLst/>
            </a:prstGeom>
            <a:noFill/>
          </p:spPr>
          <p:txBody>
            <a:bodyPr wrap="square" rtlCol="0">
              <a:spAutoFit/>
            </a:bodyPr>
            <a:lstStyle/>
            <a:p>
              <a:pPr defTabSz="1508760">
                <a:buClrTx/>
                <a:defRPr/>
              </a:pPr>
              <a:r>
                <a:rPr lang="en-US" sz="5280" b="1" kern="1200" dirty="0">
                  <a:solidFill>
                    <a:srgbClr val="0085CA"/>
                  </a:solidFill>
                  <a:latin typeface="Arial" panose="020B0604020202020204" pitchFamily="34" charset="0"/>
                  <a:ea typeface="Roboto Black" panose="02000000000000000000" pitchFamily="2" charset="0"/>
                  <a:cs typeface="Arial" panose="020B0604020202020204" pitchFamily="34" charset="0"/>
                </a:rPr>
                <a:t>Try Catch Activity</a:t>
              </a:r>
              <a:endParaRPr lang="en-US" sz="3960" b="1" kern="1200" dirty="0">
                <a:solidFill>
                  <a:srgbClr val="0085CA"/>
                </a:solidFill>
                <a:latin typeface="Arial" panose="020B0604020202020204" pitchFamily="34" charset="0"/>
                <a:ea typeface="Roboto Black" panose="02000000000000000000" pitchFamily="2" charset="0"/>
                <a:cs typeface="Arial" panose="020B0604020202020204" pitchFamily="34" charset="0"/>
              </a:endParaRPr>
            </a:p>
          </p:txBody>
        </p:sp>
        <p:sp>
          <p:nvSpPr>
            <p:cNvPr id="34" name="Google Shape;939;p141">
              <a:extLst>
                <a:ext uri="{FF2B5EF4-FFF2-40B4-BE49-F238E27FC236}">
                  <a16:creationId xmlns:a16="http://schemas.microsoft.com/office/drawing/2014/main" id="{54AC4F1B-9592-4619-8816-13BC041375F5}"/>
                </a:ext>
              </a:extLst>
            </p:cNvPr>
            <p:cNvSpPr txBox="1"/>
            <p:nvPr/>
          </p:nvSpPr>
          <p:spPr>
            <a:xfrm>
              <a:off x="1863152" y="1094350"/>
              <a:ext cx="8818187" cy="543600"/>
            </a:xfrm>
            <a:prstGeom prst="rect">
              <a:avLst/>
            </a:prstGeom>
            <a:noFill/>
            <a:ln>
              <a:noFill/>
            </a:ln>
          </p:spPr>
          <p:txBody>
            <a:bodyPr spcFirstLastPara="1" wrap="square" lIns="150851" tIns="150851" rIns="150851" bIns="150851" anchor="ctr" anchorCtr="0">
              <a:noAutofit/>
            </a:bodyPr>
            <a:lstStyle/>
            <a:p>
              <a:pPr defTabSz="1508760">
                <a:buClrTx/>
              </a:pPr>
              <a:r>
                <a:rPr lang="en-US" sz="3300" kern="1200" dirty="0">
                  <a:solidFill>
                    <a:srgbClr val="7F7F7F"/>
                  </a:solidFill>
                  <a:latin typeface="Arial" panose="020B0604020202020204" pitchFamily="34" charset="0"/>
                  <a:ea typeface="+mn-ea"/>
                  <a:cs typeface="Arial" panose="020B0604020202020204" pitchFamily="34" charset="0"/>
                </a:rPr>
                <a:t>One of the most reliable methods that we use in </a:t>
              </a:r>
              <a:r>
                <a:rPr lang="en-US" sz="3300" kern="1200" dirty="0" err="1">
                  <a:solidFill>
                    <a:srgbClr val="7F7F7F"/>
                  </a:solidFill>
                  <a:latin typeface="Arial" panose="020B0604020202020204" pitchFamily="34" charset="0"/>
                  <a:ea typeface="+mn-ea"/>
                  <a:cs typeface="Arial" panose="020B0604020202020204" pitchFamily="34" charset="0"/>
                </a:rPr>
                <a:t>UiPath</a:t>
              </a:r>
              <a:r>
                <a:rPr lang="en-US" sz="3300" kern="1200" dirty="0">
                  <a:solidFill>
                    <a:srgbClr val="7F7F7F"/>
                  </a:solidFill>
                  <a:latin typeface="Arial" panose="020B0604020202020204" pitchFamily="34" charset="0"/>
                  <a:ea typeface="+mn-ea"/>
                  <a:cs typeface="Arial" panose="020B0604020202020204" pitchFamily="34" charset="0"/>
                </a:rPr>
                <a:t> to identify the reason of failure is </a:t>
              </a:r>
              <a:r>
                <a:rPr lang="en-US" sz="3300" kern="1200" dirty="0">
                  <a:solidFill>
                    <a:srgbClr val="0184D4"/>
                  </a:solidFill>
                  <a:latin typeface="Arial" panose="020B0604020202020204" pitchFamily="34" charset="0"/>
                  <a:ea typeface="+mn-ea"/>
                  <a:cs typeface="Arial" panose="020B0604020202020204" pitchFamily="34" charset="0"/>
                </a:rPr>
                <a:t>Try Catch</a:t>
              </a:r>
              <a:r>
                <a:rPr lang="en-US" sz="3300" kern="1200" dirty="0">
                  <a:solidFill>
                    <a:srgbClr val="7F7F7F"/>
                  </a:solidFill>
                  <a:latin typeface="Arial" panose="020B0604020202020204" pitchFamily="34" charset="0"/>
                  <a:ea typeface="+mn-ea"/>
                  <a:cs typeface="Arial" panose="020B0604020202020204" pitchFamily="34" charset="0"/>
                </a:rPr>
                <a:t> activity.</a:t>
              </a:r>
            </a:p>
          </p:txBody>
        </p:sp>
        <p:grpSp>
          <p:nvGrpSpPr>
            <p:cNvPr id="3" name="Group 2">
              <a:extLst>
                <a:ext uri="{FF2B5EF4-FFF2-40B4-BE49-F238E27FC236}">
                  <a16:creationId xmlns:a16="http://schemas.microsoft.com/office/drawing/2014/main" id="{AC94FCF2-E5C0-42C5-8C03-DB26B6F1883A}"/>
                </a:ext>
              </a:extLst>
            </p:cNvPr>
            <p:cNvGrpSpPr/>
            <p:nvPr/>
          </p:nvGrpSpPr>
          <p:grpSpPr>
            <a:xfrm>
              <a:off x="2312765" y="3996226"/>
              <a:ext cx="2431989" cy="2063467"/>
              <a:chOff x="2312765" y="3996226"/>
              <a:chExt cx="2431989" cy="2063467"/>
            </a:xfrm>
          </p:grpSpPr>
          <p:sp>
            <p:nvSpPr>
              <p:cNvPr id="57" name="Oval 56"/>
              <p:cNvSpPr>
                <a:spLocks noChangeAspect="1"/>
              </p:cNvSpPr>
              <p:nvPr/>
            </p:nvSpPr>
            <p:spPr>
              <a:xfrm>
                <a:off x="3442295" y="3996226"/>
                <a:ext cx="766586" cy="766585"/>
              </a:xfrm>
              <a:prstGeom prst="ellipse">
                <a:avLst/>
              </a:prstGeom>
              <a:solidFill>
                <a:schemeClr val="accent1">
                  <a:alpha val="91000"/>
                </a:schemeClr>
              </a:solidFill>
              <a:ln w="9525" cmpd="sng">
                <a:noFill/>
              </a:ln>
              <a:effectLst/>
            </p:spPr>
            <p:style>
              <a:lnRef idx="1">
                <a:schemeClr val="accent1"/>
              </a:lnRef>
              <a:fillRef idx="3">
                <a:schemeClr val="accent1"/>
              </a:fillRef>
              <a:effectRef idx="2">
                <a:schemeClr val="accent1"/>
              </a:effectRef>
              <a:fontRef idx="minor">
                <a:schemeClr val="lt1"/>
              </a:fontRef>
            </p:style>
            <p:txBody>
              <a:bodyPr tIns="150876" bIns="0" rtlCol="0" anchor="ctr"/>
              <a:lstStyle/>
              <a:p>
                <a:pPr algn="ctr" defTabSz="1508760">
                  <a:buClrTx/>
                </a:pPr>
                <a:r>
                  <a:rPr lang="en-US" sz="5280" kern="1200" dirty="0">
                    <a:solidFill>
                      <a:srgbClr val="FFFFFF"/>
                    </a:solidFill>
                    <a:latin typeface="Arial" panose="020B0604020202020204" pitchFamily="34" charset="0"/>
                    <a:cs typeface="Arial" panose="020B0604020202020204" pitchFamily="34" charset="0"/>
                  </a:rPr>
                  <a:t> </a:t>
                </a:r>
              </a:p>
            </p:txBody>
          </p:sp>
          <p:sp>
            <p:nvSpPr>
              <p:cNvPr id="38" name="Rectangle 37">
                <a:extLst>
                  <a:ext uri="{FF2B5EF4-FFF2-40B4-BE49-F238E27FC236}">
                    <a16:creationId xmlns:a16="http://schemas.microsoft.com/office/drawing/2014/main" id="{A51754A8-E602-464C-9614-73356307B08E}"/>
                  </a:ext>
                </a:extLst>
              </p:cNvPr>
              <p:cNvSpPr/>
              <p:nvPr/>
            </p:nvSpPr>
            <p:spPr>
              <a:xfrm>
                <a:off x="2312765" y="4772628"/>
                <a:ext cx="2431989" cy="1287065"/>
              </a:xfrm>
              <a:prstGeom prst="rect">
                <a:avLst/>
              </a:prstGeom>
            </p:spPr>
            <p:txBody>
              <a:bodyPr wrap="square">
                <a:spAutoFit/>
              </a:bodyPr>
              <a:lstStyle/>
              <a:p>
                <a:pPr algn="r" defTabSz="1508760">
                  <a:buClrTx/>
                </a:pPr>
                <a:r>
                  <a:rPr lang="en-US" sz="2640" kern="1200" dirty="0">
                    <a:solidFill>
                      <a:srgbClr val="6C7C89"/>
                    </a:solidFill>
                    <a:latin typeface="Arial" panose="020B0604020202020204" pitchFamily="34" charset="0"/>
                    <a:ea typeface="+mn-ea"/>
                    <a:cs typeface="Arial" panose="020B0604020202020204" pitchFamily="34" charset="0"/>
                  </a:rPr>
                  <a:t>It can be found in the activities panel. To use Try-Catch activity, we need to drag and drop it inside the workflow.  </a:t>
                </a:r>
              </a:p>
            </p:txBody>
          </p:sp>
        </p:grpSp>
      </p:grpSp>
    </p:spTree>
    <p:extLst>
      <p:ext uri="{BB962C8B-B14F-4D97-AF65-F5344CB8AC3E}">
        <p14:creationId xmlns:p14="http://schemas.microsoft.com/office/powerpoint/2010/main" val="352904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9D95F14D-16D1-4057-B165-D896483072BB}"/>
              </a:ext>
            </a:extLst>
          </p:cNvPr>
          <p:cNvGrpSpPr/>
          <p:nvPr/>
        </p:nvGrpSpPr>
        <p:grpSpPr>
          <a:xfrm>
            <a:off x="3074201" y="414884"/>
            <a:ext cx="16640818" cy="9792600"/>
            <a:chOff x="1863152" y="251445"/>
            <a:chExt cx="10085344" cy="5934909"/>
          </a:xfrm>
        </p:grpSpPr>
        <p:sp>
          <p:nvSpPr>
            <p:cNvPr id="46" name="TextBox 45">
              <a:extLst>
                <a:ext uri="{FF2B5EF4-FFF2-40B4-BE49-F238E27FC236}">
                  <a16:creationId xmlns:a16="http://schemas.microsoft.com/office/drawing/2014/main" id="{BC16D0D9-0DB2-4B04-9BA4-19B38EA0EB12}"/>
                </a:ext>
              </a:extLst>
            </p:cNvPr>
            <p:cNvSpPr txBox="1"/>
            <p:nvPr/>
          </p:nvSpPr>
          <p:spPr>
            <a:xfrm>
              <a:off x="1863152" y="251445"/>
              <a:ext cx="7474005" cy="548402"/>
            </a:xfrm>
            <a:prstGeom prst="rect">
              <a:avLst/>
            </a:prstGeom>
            <a:noFill/>
          </p:spPr>
          <p:txBody>
            <a:bodyPr wrap="square" rtlCol="0">
              <a:spAutoFit/>
            </a:bodyPr>
            <a:lstStyle/>
            <a:p>
              <a:pPr defTabSz="1508760">
                <a:buClrTx/>
                <a:defRPr/>
              </a:pPr>
              <a:r>
                <a:rPr lang="en-US" sz="5280" b="1" kern="1200" dirty="0">
                  <a:solidFill>
                    <a:srgbClr val="0085CA"/>
                  </a:solidFill>
                  <a:latin typeface="Arial" panose="020B0604020202020204" pitchFamily="34" charset="0"/>
                  <a:ea typeface="Roboto Black" panose="02000000000000000000" pitchFamily="2" charset="0"/>
                  <a:cs typeface="Arial" panose="020B0604020202020204" pitchFamily="34" charset="0"/>
                </a:rPr>
                <a:t>Try Catch Activity (Contd.)</a:t>
              </a:r>
            </a:p>
          </p:txBody>
        </p:sp>
        <p:sp>
          <p:nvSpPr>
            <p:cNvPr id="12" name="Rectangle 11">
              <a:extLst>
                <a:ext uri="{FF2B5EF4-FFF2-40B4-BE49-F238E27FC236}">
                  <a16:creationId xmlns:a16="http://schemas.microsoft.com/office/drawing/2014/main" id="{DC9BC6B1-40AA-40A6-94C0-A4F41BA3B9D8}"/>
                </a:ext>
              </a:extLst>
            </p:cNvPr>
            <p:cNvSpPr/>
            <p:nvPr/>
          </p:nvSpPr>
          <p:spPr>
            <a:xfrm>
              <a:off x="1863152" y="1009924"/>
              <a:ext cx="9683702" cy="363736"/>
            </a:xfrm>
            <a:prstGeom prst="rect">
              <a:avLst/>
            </a:prstGeom>
          </p:spPr>
          <p:txBody>
            <a:bodyPr wrap="square">
              <a:spAutoFit/>
            </a:bodyPr>
            <a:lstStyle/>
            <a:p>
              <a:pPr defTabSz="1508760">
                <a:buClrTx/>
              </a:pPr>
              <a:r>
                <a:rPr lang="en-IN" sz="3300" kern="1200" dirty="0">
                  <a:solidFill>
                    <a:srgbClr val="7F7F7F"/>
                  </a:solidFill>
                  <a:latin typeface="Arial" panose="020B0604020202020204" pitchFamily="34" charset="0"/>
                  <a:ea typeface="+mn-ea"/>
                  <a:cs typeface="Arial" panose="020B0604020202020204" pitchFamily="34" charset="0"/>
                </a:rPr>
                <a:t>For handling errors in </a:t>
              </a:r>
              <a:r>
                <a:rPr lang="en-IN" sz="3300" kern="1200" dirty="0">
                  <a:solidFill>
                    <a:srgbClr val="0184D4"/>
                  </a:solidFill>
                  <a:latin typeface="Arial" panose="020B0604020202020204" pitchFamily="34" charset="0"/>
                  <a:ea typeface="+mn-ea"/>
                  <a:cs typeface="Arial" panose="020B0604020202020204" pitchFamily="34" charset="0"/>
                </a:rPr>
                <a:t>Try Catch </a:t>
              </a:r>
              <a:r>
                <a:rPr lang="en-IN" sz="3300" kern="1200" dirty="0">
                  <a:solidFill>
                    <a:srgbClr val="7F7F7F"/>
                  </a:solidFill>
                  <a:latin typeface="Arial" panose="020B0604020202020204" pitchFamily="34" charset="0"/>
                  <a:ea typeface="+mn-ea"/>
                  <a:cs typeface="Arial" panose="020B0604020202020204" pitchFamily="34" charset="0"/>
                </a:rPr>
                <a:t>block, the workflow is divided into 3 parts:</a:t>
              </a:r>
              <a:endParaRPr lang="en-US" sz="3300" kern="1200" dirty="0">
                <a:solidFill>
                  <a:srgbClr val="7F7F7F"/>
                </a:solidFill>
                <a:latin typeface="Arial" panose="020B0604020202020204" pitchFamily="34" charset="0"/>
                <a:ea typeface="+mn-ea"/>
                <a:cs typeface="Arial" panose="020B0604020202020204" pitchFamily="34" charset="0"/>
              </a:endParaRPr>
            </a:p>
          </p:txBody>
        </p:sp>
        <p:pic>
          <p:nvPicPr>
            <p:cNvPr id="27" name="Picture 26">
              <a:extLst>
                <a:ext uri="{FF2B5EF4-FFF2-40B4-BE49-F238E27FC236}">
                  <a16:creationId xmlns:a16="http://schemas.microsoft.com/office/drawing/2014/main" id="{B4DFA9A0-515D-46DE-962B-8A3833B4D7BB}"/>
                </a:ext>
              </a:extLst>
            </p:cNvPr>
            <p:cNvPicPr/>
            <p:nvPr/>
          </p:nvPicPr>
          <p:blipFill rotWithShape="1">
            <a:blip r:embed="rId3">
              <a:extLst>
                <a:ext uri="{28A0092B-C50C-407E-A947-70E740481C1C}">
                  <a14:useLocalDpi xmlns:a14="http://schemas.microsoft.com/office/drawing/2010/main" val="0"/>
                </a:ext>
              </a:extLst>
            </a:blip>
            <a:srcRect l="3061" t="18648" r="2610" b="9942"/>
            <a:stretch/>
          </p:blipFill>
          <p:spPr bwMode="auto">
            <a:xfrm>
              <a:off x="6404947" y="1643766"/>
              <a:ext cx="5543549" cy="4542588"/>
            </a:xfrm>
            <a:prstGeom prst="rect">
              <a:avLst/>
            </a:prstGeom>
            <a:noFill/>
            <a:ln>
              <a:solidFill>
                <a:schemeClr val="accent1"/>
              </a:solidFill>
            </a:ln>
            <a:extLst>
              <a:ext uri="{53640926-AAD7-44D8-BBD7-CCE9431645EC}">
                <a14:shadowObscured xmlns:a14="http://schemas.microsoft.com/office/drawing/2010/main"/>
              </a:ext>
            </a:extLst>
          </p:spPr>
        </p:pic>
        <p:grpSp>
          <p:nvGrpSpPr>
            <p:cNvPr id="52" name="Group 51">
              <a:extLst>
                <a:ext uri="{FF2B5EF4-FFF2-40B4-BE49-F238E27FC236}">
                  <a16:creationId xmlns:a16="http://schemas.microsoft.com/office/drawing/2014/main" id="{B089D177-8C31-4CDA-B1BC-657E3E45F9A6}"/>
                </a:ext>
              </a:extLst>
            </p:cNvPr>
            <p:cNvGrpSpPr/>
            <p:nvPr/>
          </p:nvGrpSpPr>
          <p:grpSpPr>
            <a:xfrm>
              <a:off x="1912267" y="1625303"/>
              <a:ext cx="3477080" cy="1242453"/>
              <a:chOff x="5718047" y="2542786"/>
              <a:chExt cx="5188063" cy="994089"/>
            </a:xfrm>
          </p:grpSpPr>
          <p:sp>
            <p:nvSpPr>
              <p:cNvPr id="53" name="TextBox 52">
                <a:extLst>
                  <a:ext uri="{FF2B5EF4-FFF2-40B4-BE49-F238E27FC236}">
                    <a16:creationId xmlns:a16="http://schemas.microsoft.com/office/drawing/2014/main" id="{3DCA36FD-F98D-4D7B-839E-0A13E5EF0FBA}"/>
                  </a:ext>
                </a:extLst>
              </p:cNvPr>
              <p:cNvSpPr txBox="1"/>
              <p:nvPr/>
            </p:nvSpPr>
            <p:spPr>
              <a:xfrm>
                <a:off x="5718047" y="2542786"/>
                <a:ext cx="5188063" cy="994089"/>
              </a:xfrm>
              <a:prstGeom prst="rect">
                <a:avLst/>
              </a:prstGeom>
              <a:noFill/>
              <a:ln w="3175">
                <a:solidFill>
                  <a:srgbClr val="FF6900"/>
                </a:solidFill>
              </a:ln>
            </p:spPr>
            <p:txBody>
              <a:bodyPr wrap="square" rtlCol="0">
                <a:spAutoFit/>
              </a:bodyPr>
              <a:lstStyle/>
              <a:p>
                <a:pPr algn="just" defTabSz="1508760">
                  <a:spcAft>
                    <a:spcPts val="990"/>
                  </a:spcAft>
                  <a:buClrTx/>
                </a:pPr>
                <a:endParaRPr lang="en-US" sz="165" b="1" kern="1200" dirty="0">
                  <a:solidFill>
                    <a:prstClr val="white">
                      <a:lumMod val="50000"/>
                    </a:prstClr>
                  </a:solidFill>
                  <a:latin typeface="Arial" panose="020B0604020202020204" pitchFamily="34" charset="0"/>
                  <a:ea typeface="+mn-ea"/>
                  <a:cs typeface="Arial" panose="020B0604020202020204" pitchFamily="34" charset="0"/>
                </a:endParaRPr>
              </a:p>
              <a:p>
                <a:pPr algn="just" defTabSz="1508760">
                  <a:spcAft>
                    <a:spcPts val="990"/>
                  </a:spcAft>
                  <a:buClrTx/>
                </a:pPr>
                <a:r>
                  <a:rPr lang="en-US" sz="2970" b="1" kern="1200" dirty="0">
                    <a:solidFill>
                      <a:srgbClr val="FF6900"/>
                    </a:solidFill>
                    <a:latin typeface="Arial" panose="020B0604020202020204" pitchFamily="34" charset="0"/>
                    <a:ea typeface="+mn-ea"/>
                    <a:cs typeface="Arial" panose="020B0604020202020204" pitchFamily="34" charset="0"/>
                  </a:rPr>
                  <a:t>  Try Block</a:t>
                </a:r>
              </a:p>
              <a:p>
                <a:pPr algn="just" defTabSz="1508760">
                  <a:spcAft>
                    <a:spcPts val="990"/>
                  </a:spcAft>
                  <a:buClrTx/>
                </a:pPr>
                <a:r>
                  <a:rPr lang="en-IN" sz="2640" kern="1200" dirty="0">
                    <a:solidFill>
                      <a:prstClr val="white">
                        <a:lumMod val="50000"/>
                      </a:prstClr>
                    </a:solidFill>
                    <a:latin typeface="Arial" panose="020B0604020202020204" pitchFamily="34" charset="0"/>
                    <a:ea typeface="+mn-ea"/>
                    <a:cs typeface="Arial" panose="020B0604020202020204" pitchFamily="34" charset="0"/>
                  </a:rPr>
                  <a:t>All the possible activities that can create or cause error should be placed in this block.</a:t>
                </a:r>
                <a:endParaRPr lang="en-US" sz="2640" kern="1200" dirty="0">
                  <a:solidFill>
                    <a:prstClr val="white">
                      <a:lumMod val="50000"/>
                    </a:prstClr>
                  </a:solidFill>
                  <a:latin typeface="Arial" panose="020B0604020202020204" pitchFamily="34" charset="0"/>
                  <a:ea typeface="+mn-ea"/>
                  <a:cs typeface="Arial" panose="020B0604020202020204" pitchFamily="34" charset="0"/>
                </a:endParaRPr>
              </a:p>
            </p:txBody>
          </p:sp>
          <p:cxnSp>
            <p:nvCxnSpPr>
              <p:cNvPr id="54" name="Straight Connector 53">
                <a:extLst>
                  <a:ext uri="{FF2B5EF4-FFF2-40B4-BE49-F238E27FC236}">
                    <a16:creationId xmlns:a16="http://schemas.microsoft.com/office/drawing/2014/main" id="{8F391164-9697-4521-8D46-5737CEE6242F}"/>
                  </a:ext>
                </a:extLst>
              </p:cNvPr>
              <p:cNvCxnSpPr/>
              <p:nvPr/>
            </p:nvCxnSpPr>
            <p:spPr>
              <a:xfrm>
                <a:off x="5730877" y="2567132"/>
                <a:ext cx="822960" cy="0"/>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grpSp>
        <p:grpSp>
          <p:nvGrpSpPr>
            <p:cNvPr id="55" name="Group 54">
              <a:extLst>
                <a:ext uri="{FF2B5EF4-FFF2-40B4-BE49-F238E27FC236}">
                  <a16:creationId xmlns:a16="http://schemas.microsoft.com/office/drawing/2014/main" id="{69EDB6EA-9AC1-43E0-883B-258D3520F77F}"/>
                </a:ext>
              </a:extLst>
            </p:cNvPr>
            <p:cNvGrpSpPr/>
            <p:nvPr/>
          </p:nvGrpSpPr>
          <p:grpSpPr>
            <a:xfrm>
              <a:off x="1920866" y="3276420"/>
              <a:ext cx="3477080" cy="996232"/>
              <a:chOff x="5718047" y="2542785"/>
              <a:chExt cx="5188063" cy="797086"/>
            </a:xfrm>
          </p:grpSpPr>
          <p:sp>
            <p:nvSpPr>
              <p:cNvPr id="56" name="TextBox 55">
                <a:extLst>
                  <a:ext uri="{FF2B5EF4-FFF2-40B4-BE49-F238E27FC236}">
                    <a16:creationId xmlns:a16="http://schemas.microsoft.com/office/drawing/2014/main" id="{A48FCDBB-1B3D-4ED4-9BFF-D00023418F74}"/>
                  </a:ext>
                </a:extLst>
              </p:cNvPr>
              <p:cNvSpPr txBox="1"/>
              <p:nvPr/>
            </p:nvSpPr>
            <p:spPr>
              <a:xfrm>
                <a:off x="5718047" y="2542785"/>
                <a:ext cx="5188063" cy="797086"/>
              </a:xfrm>
              <a:prstGeom prst="rect">
                <a:avLst/>
              </a:prstGeom>
              <a:noFill/>
              <a:ln w="3175">
                <a:solidFill>
                  <a:schemeClr val="accent1"/>
                </a:solidFill>
              </a:ln>
            </p:spPr>
            <p:txBody>
              <a:bodyPr wrap="square" rtlCol="0">
                <a:spAutoFit/>
              </a:bodyPr>
              <a:lstStyle/>
              <a:p>
                <a:pPr algn="just" defTabSz="1508760">
                  <a:spcAft>
                    <a:spcPts val="990"/>
                  </a:spcAft>
                  <a:buClrTx/>
                </a:pPr>
                <a:endParaRPr lang="en-US" sz="165" b="1" kern="1200" dirty="0">
                  <a:solidFill>
                    <a:prstClr val="white">
                      <a:lumMod val="50000"/>
                    </a:prstClr>
                  </a:solidFill>
                  <a:latin typeface="Arial" panose="020B0604020202020204" pitchFamily="34" charset="0"/>
                  <a:ea typeface="+mn-ea"/>
                  <a:cs typeface="Arial" panose="020B0604020202020204" pitchFamily="34" charset="0"/>
                </a:endParaRPr>
              </a:p>
              <a:p>
                <a:pPr algn="just" defTabSz="1508760">
                  <a:spcAft>
                    <a:spcPts val="990"/>
                  </a:spcAft>
                  <a:buClrTx/>
                </a:pPr>
                <a:r>
                  <a:rPr lang="en-US" sz="2970" b="1" kern="1200" dirty="0">
                    <a:solidFill>
                      <a:srgbClr val="0085CA"/>
                    </a:solidFill>
                    <a:latin typeface="Arial" panose="020B0604020202020204" pitchFamily="34" charset="0"/>
                    <a:ea typeface="+mn-ea"/>
                    <a:cs typeface="Arial" panose="020B0604020202020204" pitchFamily="34" charset="0"/>
                  </a:rPr>
                  <a:t>Catch Block</a:t>
                </a:r>
              </a:p>
              <a:p>
                <a:pPr algn="just" defTabSz="1508760">
                  <a:spcAft>
                    <a:spcPts val="990"/>
                  </a:spcAft>
                  <a:buClrTx/>
                </a:pPr>
                <a:r>
                  <a:rPr lang="en-IN" sz="2640" kern="1200" dirty="0">
                    <a:solidFill>
                      <a:prstClr val="white">
                        <a:lumMod val="50000"/>
                      </a:prstClr>
                    </a:solidFill>
                    <a:latin typeface="Arial" panose="020B0604020202020204" pitchFamily="34" charset="0"/>
                    <a:ea typeface="+mn-ea"/>
                    <a:cs typeface="Arial" panose="020B0604020202020204" pitchFamily="34" charset="0"/>
                  </a:rPr>
                  <a:t>The user can add multiple type of catches in this block.</a:t>
                </a:r>
                <a:endParaRPr lang="en-US" sz="2640" kern="1200" dirty="0">
                  <a:solidFill>
                    <a:prstClr val="white">
                      <a:lumMod val="50000"/>
                    </a:prstClr>
                  </a:solidFill>
                  <a:latin typeface="Arial" panose="020B0604020202020204" pitchFamily="34" charset="0"/>
                  <a:ea typeface="+mn-ea"/>
                  <a:cs typeface="Arial" panose="020B0604020202020204" pitchFamily="34" charset="0"/>
                </a:endParaRPr>
              </a:p>
            </p:txBody>
          </p:sp>
          <p:cxnSp>
            <p:nvCxnSpPr>
              <p:cNvPr id="57" name="Straight Connector 56">
                <a:extLst>
                  <a:ext uri="{FF2B5EF4-FFF2-40B4-BE49-F238E27FC236}">
                    <a16:creationId xmlns:a16="http://schemas.microsoft.com/office/drawing/2014/main" id="{B1F92DCC-9BE9-4BE0-BCA1-348B81A3D813}"/>
                  </a:ext>
                </a:extLst>
              </p:cNvPr>
              <p:cNvCxnSpPr/>
              <p:nvPr/>
            </p:nvCxnSpPr>
            <p:spPr>
              <a:xfrm>
                <a:off x="5730877" y="2567132"/>
                <a:ext cx="822960"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58" name="Group 57">
              <a:extLst>
                <a:ext uri="{FF2B5EF4-FFF2-40B4-BE49-F238E27FC236}">
                  <a16:creationId xmlns:a16="http://schemas.microsoft.com/office/drawing/2014/main" id="{D2836E53-BD8E-40C4-A275-8307BAE97244}"/>
                </a:ext>
              </a:extLst>
            </p:cNvPr>
            <p:cNvGrpSpPr/>
            <p:nvPr/>
          </p:nvGrpSpPr>
          <p:grpSpPr>
            <a:xfrm>
              <a:off x="1929465" y="4681311"/>
              <a:ext cx="3477080" cy="1242453"/>
              <a:chOff x="5718047" y="2542786"/>
              <a:chExt cx="5188063" cy="994088"/>
            </a:xfrm>
          </p:grpSpPr>
          <p:sp>
            <p:nvSpPr>
              <p:cNvPr id="59" name="TextBox 58">
                <a:extLst>
                  <a:ext uri="{FF2B5EF4-FFF2-40B4-BE49-F238E27FC236}">
                    <a16:creationId xmlns:a16="http://schemas.microsoft.com/office/drawing/2014/main" id="{1F40D583-8368-421F-8035-8D271CF41FEB}"/>
                  </a:ext>
                </a:extLst>
              </p:cNvPr>
              <p:cNvSpPr txBox="1"/>
              <p:nvPr/>
            </p:nvSpPr>
            <p:spPr>
              <a:xfrm>
                <a:off x="5718047" y="2542786"/>
                <a:ext cx="5188063" cy="994088"/>
              </a:xfrm>
              <a:prstGeom prst="rect">
                <a:avLst/>
              </a:prstGeom>
              <a:noFill/>
              <a:ln w="3175">
                <a:solidFill>
                  <a:srgbClr val="002855"/>
                </a:solidFill>
              </a:ln>
            </p:spPr>
            <p:txBody>
              <a:bodyPr wrap="square" rtlCol="0">
                <a:spAutoFit/>
              </a:bodyPr>
              <a:lstStyle/>
              <a:p>
                <a:pPr algn="just" defTabSz="1508760">
                  <a:spcAft>
                    <a:spcPts val="990"/>
                  </a:spcAft>
                  <a:buClrTx/>
                </a:pPr>
                <a:endParaRPr lang="en-US" sz="165" b="1" kern="1200" dirty="0">
                  <a:solidFill>
                    <a:prstClr val="white">
                      <a:lumMod val="50000"/>
                    </a:prstClr>
                  </a:solidFill>
                  <a:latin typeface="Arial" panose="020B0604020202020204" pitchFamily="34" charset="0"/>
                  <a:ea typeface="+mn-ea"/>
                  <a:cs typeface="Arial" panose="020B0604020202020204" pitchFamily="34" charset="0"/>
                </a:endParaRPr>
              </a:p>
              <a:p>
                <a:pPr algn="just" defTabSz="1508760">
                  <a:spcAft>
                    <a:spcPts val="990"/>
                  </a:spcAft>
                  <a:buClrTx/>
                </a:pPr>
                <a:r>
                  <a:rPr lang="en-US" sz="2970" b="1" kern="1200" dirty="0">
                    <a:solidFill>
                      <a:srgbClr val="002855"/>
                    </a:solidFill>
                    <a:latin typeface="Arial" panose="020B0604020202020204" pitchFamily="34" charset="0"/>
                    <a:ea typeface="+mn-ea"/>
                    <a:cs typeface="Arial" panose="020B0604020202020204" pitchFamily="34" charset="0"/>
                  </a:rPr>
                  <a:t>Finally Block</a:t>
                </a:r>
              </a:p>
              <a:p>
                <a:pPr algn="just" defTabSz="1508760">
                  <a:spcAft>
                    <a:spcPts val="990"/>
                  </a:spcAft>
                  <a:buClrTx/>
                </a:pPr>
                <a:r>
                  <a:rPr lang="en-IN" sz="2640" kern="1200" dirty="0">
                    <a:solidFill>
                      <a:prstClr val="white">
                        <a:lumMod val="50000"/>
                      </a:prstClr>
                    </a:solidFill>
                    <a:latin typeface="Arial" panose="020B0604020202020204" pitchFamily="34" charset="0"/>
                    <a:ea typeface="+mn-ea"/>
                    <a:cs typeface="Arial" panose="020B0604020202020204" pitchFamily="34" charset="0"/>
                  </a:rPr>
                  <a:t>It is used for the actions to be performed after the Try &amp; Catch blocks. </a:t>
                </a:r>
                <a:endParaRPr lang="en-US" sz="2640" kern="1200" dirty="0">
                  <a:solidFill>
                    <a:prstClr val="white">
                      <a:lumMod val="50000"/>
                    </a:prstClr>
                  </a:solidFill>
                  <a:latin typeface="Arial" panose="020B0604020202020204" pitchFamily="34" charset="0"/>
                  <a:ea typeface="+mn-ea"/>
                  <a:cs typeface="Arial" panose="020B0604020202020204" pitchFamily="34" charset="0"/>
                </a:endParaRPr>
              </a:p>
            </p:txBody>
          </p:sp>
          <p:cxnSp>
            <p:nvCxnSpPr>
              <p:cNvPr id="60" name="Straight Connector 59">
                <a:extLst>
                  <a:ext uri="{FF2B5EF4-FFF2-40B4-BE49-F238E27FC236}">
                    <a16:creationId xmlns:a16="http://schemas.microsoft.com/office/drawing/2014/main" id="{BFAC92F3-745E-4B20-806D-92BCF3381B5B}"/>
                  </a:ext>
                </a:extLst>
              </p:cNvPr>
              <p:cNvCxnSpPr/>
              <p:nvPr/>
            </p:nvCxnSpPr>
            <p:spPr>
              <a:xfrm>
                <a:off x="5730877" y="2562052"/>
                <a:ext cx="822960" cy="0"/>
              </a:xfrm>
              <a:prstGeom prst="line">
                <a:avLst/>
              </a:prstGeom>
              <a:ln w="38100">
                <a:solidFill>
                  <a:srgbClr val="002855"/>
                </a:solidFill>
              </a:ln>
            </p:spPr>
            <p:style>
              <a:lnRef idx="1">
                <a:schemeClr val="accent1"/>
              </a:lnRef>
              <a:fillRef idx="0">
                <a:schemeClr val="accent1"/>
              </a:fillRef>
              <a:effectRef idx="0">
                <a:schemeClr val="accent1"/>
              </a:effectRef>
              <a:fontRef idx="minor">
                <a:schemeClr val="tx1"/>
              </a:fontRef>
            </p:style>
          </p:cxnSp>
        </p:grpSp>
        <p:sp>
          <p:nvSpPr>
            <p:cNvPr id="2" name="Rectangle 1">
              <a:extLst>
                <a:ext uri="{FF2B5EF4-FFF2-40B4-BE49-F238E27FC236}">
                  <a16:creationId xmlns:a16="http://schemas.microsoft.com/office/drawing/2014/main" id="{ABEC57C8-10E3-4176-B240-BE0ABB005D66}"/>
                </a:ext>
              </a:extLst>
            </p:cNvPr>
            <p:cNvSpPr/>
            <p:nvPr/>
          </p:nvSpPr>
          <p:spPr>
            <a:xfrm>
              <a:off x="6404947" y="2468880"/>
              <a:ext cx="5543549" cy="2084814"/>
            </a:xfrm>
            <a:prstGeom prst="rect">
              <a:avLst/>
            </a:prstGeom>
            <a:noFill/>
            <a:ln w="38100">
              <a:solidFill>
                <a:srgbClr val="FF6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508760">
                <a:buClrTx/>
              </a:pPr>
              <a:endParaRPr lang="en-GB" sz="2970" kern="1200">
                <a:solidFill>
                  <a:prstClr val="white"/>
                </a:solidFill>
                <a:latin typeface="Calibri" panose="020F0502020204030204"/>
              </a:endParaRPr>
            </a:p>
          </p:txBody>
        </p:sp>
        <p:sp>
          <p:nvSpPr>
            <p:cNvPr id="17" name="Rectangle 16">
              <a:extLst>
                <a:ext uri="{FF2B5EF4-FFF2-40B4-BE49-F238E27FC236}">
                  <a16:creationId xmlns:a16="http://schemas.microsoft.com/office/drawing/2014/main" id="{8A7914CF-52E2-4E4E-9E16-2FF63969FD0F}"/>
                </a:ext>
              </a:extLst>
            </p:cNvPr>
            <p:cNvSpPr/>
            <p:nvPr/>
          </p:nvSpPr>
          <p:spPr>
            <a:xfrm>
              <a:off x="6396348" y="4553694"/>
              <a:ext cx="5543549" cy="794634"/>
            </a:xfrm>
            <a:prstGeom prst="rect">
              <a:avLst/>
            </a:prstGeom>
            <a:noFill/>
            <a:ln w="38100">
              <a:solidFill>
                <a:srgbClr val="0085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508760">
                <a:buClrTx/>
              </a:pPr>
              <a:endParaRPr lang="en-GB" sz="2970" kern="1200">
                <a:solidFill>
                  <a:prstClr val="white"/>
                </a:solidFill>
                <a:latin typeface="Calibri" panose="020F0502020204030204"/>
              </a:endParaRPr>
            </a:p>
          </p:txBody>
        </p:sp>
        <p:sp>
          <p:nvSpPr>
            <p:cNvPr id="18" name="Rectangle 17">
              <a:extLst>
                <a:ext uri="{FF2B5EF4-FFF2-40B4-BE49-F238E27FC236}">
                  <a16:creationId xmlns:a16="http://schemas.microsoft.com/office/drawing/2014/main" id="{9EA5829E-2BB1-4275-9E52-4FA431AFE1E4}"/>
                </a:ext>
              </a:extLst>
            </p:cNvPr>
            <p:cNvSpPr/>
            <p:nvPr/>
          </p:nvSpPr>
          <p:spPr>
            <a:xfrm>
              <a:off x="6404946" y="5351793"/>
              <a:ext cx="5543549" cy="794634"/>
            </a:xfrm>
            <a:prstGeom prst="rect">
              <a:avLst/>
            </a:prstGeom>
            <a:noFill/>
            <a:ln w="38100">
              <a:solidFill>
                <a:srgbClr val="0028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508760">
                <a:buClrTx/>
              </a:pPr>
              <a:endParaRPr lang="en-GB" sz="2970" kern="1200">
                <a:solidFill>
                  <a:prstClr val="white"/>
                </a:solidFill>
                <a:latin typeface="Calibri" panose="020F0502020204030204"/>
              </a:endParaRPr>
            </a:p>
          </p:txBody>
        </p:sp>
      </p:grpSp>
    </p:spTree>
    <p:extLst>
      <p:ext uri="{BB962C8B-B14F-4D97-AF65-F5344CB8AC3E}">
        <p14:creationId xmlns:p14="http://schemas.microsoft.com/office/powerpoint/2010/main" val="27002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6_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8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462C1"/>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lIns="0" tIns="0" rIns="0" bIns="0" rtlCol="0" anchor="t" anchorCtr="0">
        <a:noAutofit/>
      </a:bodyPr>
      <a:lstStyle>
        <a:defPPr algn="l">
          <a:defRPr dirty="0">
            <a:solidFill>
              <a:prstClr val="black"/>
            </a:solidFill>
            <a:latin typeface="Helvetica" panose="020B0604020202020204" pitchFamily="34" charset="0"/>
            <a:cs typeface="Helvetica" panose="020B0604020202020204" pitchFamily="34"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8753</TotalTime>
  <Words>2799</Words>
  <Application>Microsoft Office PowerPoint</Application>
  <PresentationFormat>Custom</PresentationFormat>
  <Paragraphs>283</Paragraphs>
  <Slides>46</Slides>
  <Notes>15</Notes>
  <HiddenSlides>0</HiddenSlides>
  <MMClips>0</MMClips>
  <ScaleCrop>false</ScaleCrop>
  <HeadingPairs>
    <vt:vector size="6" baseType="variant">
      <vt:variant>
        <vt:lpstr>Fonts Used</vt:lpstr>
      </vt:variant>
      <vt:variant>
        <vt:i4>10</vt:i4>
      </vt:variant>
      <vt:variant>
        <vt:lpstr>Theme</vt:lpstr>
      </vt:variant>
      <vt:variant>
        <vt:i4>5</vt:i4>
      </vt:variant>
      <vt:variant>
        <vt:lpstr>Slide Titles</vt:lpstr>
      </vt:variant>
      <vt:variant>
        <vt:i4>46</vt:i4>
      </vt:variant>
    </vt:vector>
  </HeadingPairs>
  <TitlesOfParts>
    <vt:vector size="61" baseType="lpstr">
      <vt:lpstr>Wingdings</vt:lpstr>
      <vt:lpstr>Arial</vt:lpstr>
      <vt:lpstr>Calibri</vt:lpstr>
      <vt:lpstr>Helvetica LT Std</vt:lpstr>
      <vt:lpstr>Verdana</vt:lpstr>
      <vt:lpstr>Calibri Light</vt:lpstr>
      <vt:lpstr>Helvetica</vt:lpstr>
      <vt:lpstr>Source Sans Pro</vt:lpstr>
      <vt:lpstr>Quattrocento Sans</vt:lpstr>
      <vt:lpstr>Source Sans Pro Light</vt:lpstr>
      <vt:lpstr>Office Theme</vt:lpstr>
      <vt:lpstr>6_Office Theme</vt:lpstr>
      <vt:lpstr>8_Office Theme</vt:lpstr>
      <vt:lpstr>1_Office Theme</vt:lpstr>
      <vt:lpstr>2_Office Theme</vt:lpstr>
      <vt:lpstr>RPA Essential Training  Nanyang Polytechnic School of Information Technology</vt:lpstr>
      <vt:lpstr>Exception Handling and UI Interactions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Exception Handling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Introduction to UI Interactions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Power Platform</dc:title>
  <dc:creator>Alan CHOW (NYP)</dc:creator>
  <cp:lastModifiedBy>Alan CHOW (NYP)</cp:lastModifiedBy>
  <cp:revision>69</cp:revision>
  <dcterms:created xsi:type="dcterms:W3CDTF">2023-02-22T04:09:35Z</dcterms:created>
  <dcterms:modified xsi:type="dcterms:W3CDTF">2024-07-30T10:05:29Z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2022-04-05T00:00:00Z</vt:filetime>
  </property>
  <property fmtid="{D5CDD505-2E9C-101B-9397-08002B2CF9AE}" pid="3" name="Creator">
    <vt:lpwstr>Microsoft® PowerPoint® 2013</vt:lpwstr>
  </property>
  <property fmtid="{D5CDD505-2E9C-101B-9397-08002B2CF9AE}" pid="4" name="LastSaved">
    <vt:filetime>2023-02-22T00:00:00Z</vt:filetime>
  </property>
  <property fmtid="{D5CDD505-2E9C-101B-9397-08002B2CF9AE}" pid="5" name="MSIP_Label_babe128f-e2ab-4b18-9c62-301caee5e80a_Enabled">
    <vt:lpwstr>true</vt:lpwstr>
  </property>
  <property fmtid="{D5CDD505-2E9C-101B-9397-08002B2CF9AE}" pid="6" name="MSIP_Label_babe128f-e2ab-4b18-9c62-301caee5e80a_SetDate">
    <vt:lpwstr>2023-08-14T23:07:03Z</vt:lpwstr>
  </property>
  <property fmtid="{D5CDD505-2E9C-101B-9397-08002B2CF9AE}" pid="7" name="MSIP_Label_babe128f-e2ab-4b18-9c62-301caee5e80a_Method">
    <vt:lpwstr>Privileged</vt:lpwstr>
  </property>
  <property fmtid="{D5CDD505-2E9C-101B-9397-08002B2CF9AE}" pid="8" name="MSIP_Label_babe128f-e2ab-4b18-9c62-301caee5e80a_Name">
    <vt:lpwstr>OFFICIAL [OPEN]</vt:lpwstr>
  </property>
  <property fmtid="{D5CDD505-2E9C-101B-9397-08002B2CF9AE}" pid="9" name="MSIP_Label_babe128f-e2ab-4b18-9c62-301caee5e80a_SiteId">
    <vt:lpwstr>243ebaed-00d0-4690-a7dc-75893b0d9f98</vt:lpwstr>
  </property>
  <property fmtid="{D5CDD505-2E9C-101B-9397-08002B2CF9AE}" pid="10" name="MSIP_Label_babe128f-e2ab-4b18-9c62-301caee5e80a_ActionId">
    <vt:lpwstr>dd08cdff-c887-452b-875e-e45b38beb99e</vt:lpwstr>
  </property>
  <property fmtid="{D5CDD505-2E9C-101B-9397-08002B2CF9AE}" pid="11" name="MSIP_Label_babe128f-e2ab-4b18-9c62-301caee5e80a_ContentBits">
    <vt:lpwstr>1</vt:lpwstr>
  </property>
  <property fmtid="{D5CDD505-2E9C-101B-9397-08002B2CF9AE}" pid="12" name="ClassificationContentMarkingHeaderLocations">
    <vt:lpwstr>Jachimo template:3\1_Office Theme:3\1_Office Theme:3\2_Office Theme:3\3_Office Theme:3\Office Theme:3\4_Office Theme:8\5_Office Theme:8</vt:lpwstr>
  </property>
  <property fmtid="{D5CDD505-2E9C-101B-9397-08002B2CF9AE}" pid="13" name="ClassificationContentMarkingHeaderText">
    <vt:lpwstr>Official (Open)</vt:lpwstr>
  </property>
</Properties>
</file>